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6040" r:id="rId1"/>
  </p:sldMasterIdLst>
  <p:notesMasterIdLst>
    <p:notesMasterId r:id="rId35"/>
  </p:notesMasterIdLst>
  <p:handoutMasterIdLst>
    <p:handoutMasterId r:id="rId36"/>
  </p:handoutMasterIdLst>
  <p:sldIdLst>
    <p:sldId id="316" r:id="rId2"/>
    <p:sldId id="293" r:id="rId3"/>
    <p:sldId id="403" r:id="rId4"/>
    <p:sldId id="402" r:id="rId5"/>
    <p:sldId id="409" r:id="rId6"/>
    <p:sldId id="437" r:id="rId7"/>
    <p:sldId id="410" r:id="rId8"/>
    <p:sldId id="438" r:id="rId9"/>
    <p:sldId id="425" r:id="rId10"/>
    <p:sldId id="427" r:id="rId11"/>
    <p:sldId id="412" r:id="rId12"/>
    <p:sldId id="411" r:id="rId13"/>
    <p:sldId id="434" r:id="rId14"/>
    <p:sldId id="378" r:id="rId15"/>
    <p:sldId id="396" r:id="rId16"/>
    <p:sldId id="348" r:id="rId17"/>
    <p:sldId id="440" r:id="rId18"/>
    <p:sldId id="413" r:id="rId19"/>
    <p:sldId id="435" r:id="rId20"/>
    <p:sldId id="436" r:id="rId21"/>
    <p:sldId id="419" r:id="rId22"/>
    <p:sldId id="399" r:id="rId23"/>
    <p:sldId id="420" r:id="rId24"/>
    <p:sldId id="421" r:id="rId25"/>
    <p:sldId id="422" r:id="rId26"/>
    <p:sldId id="423" r:id="rId27"/>
    <p:sldId id="424" r:id="rId28"/>
    <p:sldId id="428" r:id="rId29"/>
    <p:sldId id="439" r:id="rId30"/>
    <p:sldId id="429" r:id="rId31"/>
    <p:sldId id="430" r:id="rId32"/>
    <p:sldId id="431" r:id="rId33"/>
    <p:sldId id="366" r:id="rId34"/>
  </p:sldIdLst>
  <p:sldSz cx="9144000" cy="6858000" type="screen4x3"/>
  <p:notesSz cx="6888163" cy="10018713"/>
  <p:embeddedFontLst>
    <p:embeddedFont>
      <p:font typeface="HGS創英ﾌﾟﾚｾﾞﾝｽEB" panose="02020800000000000000" pitchFamily="18" charset="-128"/>
      <p:regular r:id="rId37"/>
    </p:embeddedFont>
    <p:embeddedFont>
      <p:font typeface="HGPｺﾞｼｯｸE" panose="020B0900000000000000" pitchFamily="50" charset="-128"/>
      <p:regular r:id="rId38"/>
    </p:embeddedFont>
    <p:embeddedFont>
      <p:font typeface="HGPｺﾞｼｯｸM" panose="020B0600000000000000" pitchFamily="50" charset="-128"/>
      <p:regular r:id="rId39"/>
    </p:embeddedFont>
    <p:embeddedFont>
      <p:font typeface="HGP教科書体" panose="02020600000000000000" pitchFamily="18" charset="-128"/>
      <p:regular r:id="rId40"/>
    </p:embeddedFont>
    <p:embeddedFont>
      <p:font typeface="HGP創英角ｺﾞｼｯｸUB" panose="020B0900000000000000" pitchFamily="50" charset="-128"/>
      <p:regular r:id="rId41"/>
    </p:embeddedFont>
    <p:embeddedFont>
      <p:font typeface="HGP創英角ﾎﾟｯﾌﾟ体" panose="040B0A00000000000000" pitchFamily="50" charset="-128"/>
      <p:regular r:id="rId42"/>
    </p:embeddedFont>
    <p:embeddedFont>
      <p:font typeface="HGS創英角ﾎﾟｯﾌﾟ体" panose="040B0A00000000000000" pitchFamily="50" charset="-128"/>
      <p:regular r:id="rId43"/>
    </p:embeddedFont>
    <p:embeddedFont>
      <p:font typeface="HG丸ｺﾞｼｯｸM-PRO" panose="020F0600000000000000" pitchFamily="50" charset="-128"/>
      <p:regular r:id="rId44"/>
    </p:embeddedFont>
    <p:embeddedFont>
      <p:font typeface="HG正楷書体-PRO" panose="03000600000000000000" pitchFamily="66" charset="-128"/>
      <p:regular r:id="rId45"/>
    </p:embeddedFont>
    <p:embeddedFont>
      <p:font typeface="HG創英角ﾎﾟｯﾌﾟ体" panose="040B0A09000000000000" pitchFamily="49" charset="-128"/>
      <p:regular r:id="rId46"/>
    </p:embeddedFont>
    <p:embeddedFont>
      <p:font typeface="Tahoma" panose="020B0604030504040204" pitchFamily="34" charset="0"/>
      <p:regular r:id="rId47"/>
      <p:bold r:id="rId48"/>
    </p:embeddedFont>
  </p:embeddedFont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F1F6"/>
    <a:srgbClr val="FF9900"/>
    <a:srgbClr val="0E0264"/>
    <a:srgbClr val="FF3399"/>
    <a:srgbClr val="1C195D"/>
    <a:srgbClr val="1C1C5A"/>
    <a:srgbClr val="20175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76711" autoAdjust="0"/>
  </p:normalViewPr>
  <p:slideViewPr>
    <p:cSldViewPr>
      <p:cViewPr varScale="1">
        <p:scale>
          <a:sx n="80" d="100"/>
          <a:sy n="80" d="100"/>
        </p:scale>
        <p:origin x="182" y="58"/>
      </p:cViewPr>
      <p:guideLst>
        <p:guide orient="horz" pos="2160"/>
        <p:guide pos="2880"/>
      </p:guideLst>
    </p:cSldViewPr>
  </p:slideViewPr>
  <p:outlineViewPr>
    <p:cViewPr>
      <p:scale>
        <a:sx n="33" d="100"/>
        <a:sy n="33" d="100"/>
      </p:scale>
      <p:origin x="0" y="-2212"/>
    </p:cViewPr>
  </p:outlineViewPr>
  <p:notesTextViewPr>
    <p:cViewPr>
      <p:scale>
        <a:sx n="100" d="100"/>
        <a:sy n="100" d="100"/>
      </p:scale>
      <p:origin x="0" y="0"/>
    </p:cViewPr>
  </p:notesTextViewPr>
  <p:sorterViewPr>
    <p:cViewPr>
      <p:scale>
        <a:sx n="66" d="100"/>
        <a:sy n="66" d="100"/>
      </p:scale>
      <p:origin x="0" y="-2720"/>
    </p:cViewPr>
  </p:sorterViewPr>
  <p:notesViewPr>
    <p:cSldViewPr>
      <p:cViewPr varScale="1">
        <p:scale>
          <a:sx n="62" d="100"/>
          <a:sy n="62" d="100"/>
        </p:scale>
        <p:origin x="2040" y="7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6088" cy="501650"/>
          </a:xfrm>
          <a:prstGeom prst="rect">
            <a:avLst/>
          </a:prstGeom>
        </p:spPr>
        <p:txBody>
          <a:bodyPr vert="horz" lIns="92286" tIns="46143" rIns="92286" bIns="46143" rtlCol="0"/>
          <a:lstStyle>
            <a:lvl1pPr algn="l" eaLnBrk="0" hangingPunct="0">
              <a:defRPr kumimoji="1"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900488" y="0"/>
            <a:ext cx="2986087" cy="501650"/>
          </a:xfrm>
          <a:prstGeom prst="rect">
            <a:avLst/>
          </a:prstGeom>
        </p:spPr>
        <p:txBody>
          <a:bodyPr vert="horz" lIns="92286" tIns="46143" rIns="92286" bIns="46143" rtlCol="0"/>
          <a:lstStyle>
            <a:lvl1pPr algn="r" eaLnBrk="0" hangingPunct="0">
              <a:defRPr kumimoji="1" sz="1200">
                <a:latin typeface="Arial" charset="0"/>
                <a:ea typeface="ＭＳ Ｐゴシック" pitchFamily="50" charset="-128"/>
              </a:defRPr>
            </a:lvl1pPr>
          </a:lstStyle>
          <a:p>
            <a:pPr>
              <a:defRPr/>
            </a:pPr>
            <a:fld id="{EAAB3CF2-03C4-4A74-ADA2-2283F3CB3CEB}" type="datetimeFigureOut">
              <a:rPr lang="ja-JP" altLang="en-US"/>
              <a:pPr>
                <a:defRPr/>
              </a:pPr>
              <a:t>2024/9/18</a:t>
            </a:fld>
            <a:endParaRPr lang="ja-JP" altLang="en-US"/>
          </a:p>
        </p:txBody>
      </p:sp>
      <p:sp>
        <p:nvSpPr>
          <p:cNvPr id="4" name="フッター プレースホルダー 3"/>
          <p:cNvSpPr>
            <a:spLocks noGrp="1"/>
          </p:cNvSpPr>
          <p:nvPr>
            <p:ph type="ftr" sz="quarter" idx="2"/>
          </p:nvPr>
        </p:nvSpPr>
        <p:spPr>
          <a:xfrm>
            <a:off x="0" y="9515475"/>
            <a:ext cx="2986088" cy="501650"/>
          </a:xfrm>
          <a:prstGeom prst="rect">
            <a:avLst/>
          </a:prstGeom>
        </p:spPr>
        <p:txBody>
          <a:bodyPr vert="horz" lIns="92286" tIns="46143" rIns="92286" bIns="46143" rtlCol="0" anchor="b"/>
          <a:lstStyle>
            <a:lvl1pPr algn="l" eaLnBrk="0" hangingPunct="0">
              <a:defRPr kumimoji="1"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900488" y="9515475"/>
            <a:ext cx="2986087" cy="501650"/>
          </a:xfrm>
          <a:prstGeom prst="rect">
            <a:avLst/>
          </a:prstGeom>
        </p:spPr>
        <p:txBody>
          <a:bodyPr vert="horz" wrap="square" lIns="92286" tIns="46143" rIns="92286" bIns="46143" numCol="1" anchor="b" anchorCtr="0" compatLnSpc="1">
            <a:prstTxWarp prst="textNoShape">
              <a:avLst/>
            </a:prstTxWarp>
          </a:bodyPr>
          <a:lstStyle>
            <a:lvl1pPr algn="r">
              <a:defRPr sz="1200"/>
            </a:lvl1pPr>
          </a:lstStyle>
          <a:p>
            <a:pPr>
              <a:defRPr/>
            </a:pPr>
            <a:fld id="{1B505251-C249-4175-A0CE-AA6BD654E9B6}" type="slidenum">
              <a:rPr lang="ja-JP" altLang="en-US"/>
              <a:pPr>
                <a:defRPr/>
              </a:pPr>
              <a:t>‹#›</a:t>
            </a:fld>
            <a:endParaRPr lang="ja-JP" altLang="en-US"/>
          </a:p>
        </p:txBody>
      </p:sp>
    </p:spTree>
    <p:extLst>
      <p:ext uri="{BB962C8B-B14F-4D97-AF65-F5344CB8AC3E}">
        <p14:creationId xmlns:p14="http://schemas.microsoft.com/office/powerpoint/2010/main" val="3667272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6088" cy="501650"/>
          </a:xfrm>
          <a:prstGeom prst="rect">
            <a:avLst/>
          </a:prstGeom>
          <a:noFill/>
          <a:ln>
            <a:noFill/>
          </a:ln>
          <a:effectLst/>
        </p:spPr>
        <p:txBody>
          <a:bodyPr vert="horz" wrap="square" lIns="92286" tIns="46143" rIns="92286" bIns="46143" numCol="1" anchor="t" anchorCtr="0" compatLnSpc="1">
            <a:prstTxWarp prst="textNoShape">
              <a:avLst/>
            </a:prstTxWarp>
          </a:bodyPr>
          <a:lstStyle>
            <a:lvl1pPr eaLnBrk="1" hangingPunct="1">
              <a:defRPr kumimoji="1" sz="1200">
                <a:latin typeface="Arial" charset="0"/>
                <a:ea typeface="ＭＳ Ｐゴシック" pitchFamily="50" charset="-128"/>
              </a:defRPr>
            </a:lvl1pPr>
          </a:lstStyle>
          <a:p>
            <a:pPr>
              <a:defRPr/>
            </a:pPr>
            <a:endParaRPr lang="en-US" altLang="ja-JP"/>
          </a:p>
        </p:txBody>
      </p:sp>
      <p:sp>
        <p:nvSpPr>
          <p:cNvPr id="53251" name="Rectangle 3"/>
          <p:cNvSpPr>
            <a:spLocks noGrp="1" noChangeArrowheads="1"/>
          </p:cNvSpPr>
          <p:nvPr>
            <p:ph type="dt" idx="1"/>
          </p:nvPr>
        </p:nvSpPr>
        <p:spPr bwMode="auto">
          <a:xfrm>
            <a:off x="3900488" y="0"/>
            <a:ext cx="2986087" cy="501650"/>
          </a:xfrm>
          <a:prstGeom prst="rect">
            <a:avLst/>
          </a:prstGeom>
          <a:noFill/>
          <a:ln>
            <a:noFill/>
          </a:ln>
          <a:effectLst/>
        </p:spPr>
        <p:txBody>
          <a:bodyPr vert="horz" wrap="square" lIns="92286" tIns="46143" rIns="92286" bIns="46143" numCol="1" anchor="t" anchorCtr="0" compatLnSpc="1">
            <a:prstTxWarp prst="textNoShape">
              <a:avLst/>
            </a:prstTxWarp>
          </a:bodyPr>
          <a:lstStyle>
            <a:lvl1pPr algn="r" eaLnBrk="1" hangingPunct="1">
              <a:defRPr kumimoji="1"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42975" y="752475"/>
            <a:ext cx="5005388" cy="3754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90563" y="4759325"/>
            <a:ext cx="5507037" cy="4506913"/>
          </a:xfrm>
          <a:prstGeom prst="rect">
            <a:avLst/>
          </a:prstGeom>
          <a:noFill/>
          <a:ln>
            <a:noFill/>
          </a:ln>
          <a:effectLst/>
        </p:spPr>
        <p:txBody>
          <a:bodyPr vert="horz" wrap="square" lIns="92286" tIns="46143" rIns="92286" bIns="4614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3254" name="Rectangle 6"/>
          <p:cNvSpPr>
            <a:spLocks noGrp="1" noChangeArrowheads="1"/>
          </p:cNvSpPr>
          <p:nvPr>
            <p:ph type="ftr" sz="quarter" idx="4"/>
          </p:nvPr>
        </p:nvSpPr>
        <p:spPr bwMode="auto">
          <a:xfrm>
            <a:off x="0" y="9515475"/>
            <a:ext cx="2986088" cy="501650"/>
          </a:xfrm>
          <a:prstGeom prst="rect">
            <a:avLst/>
          </a:prstGeom>
          <a:noFill/>
          <a:ln>
            <a:noFill/>
          </a:ln>
          <a:effectLst/>
        </p:spPr>
        <p:txBody>
          <a:bodyPr vert="horz" wrap="square" lIns="92286" tIns="46143" rIns="92286" bIns="46143" numCol="1" anchor="b" anchorCtr="0" compatLnSpc="1">
            <a:prstTxWarp prst="textNoShape">
              <a:avLst/>
            </a:prstTxWarp>
          </a:bodyPr>
          <a:lstStyle>
            <a:lvl1pPr eaLnBrk="1" hangingPunct="1">
              <a:defRPr kumimoji="1" sz="1200">
                <a:latin typeface="Arial" charset="0"/>
                <a:ea typeface="ＭＳ Ｐゴシック" pitchFamily="50" charset="-128"/>
              </a:defRPr>
            </a:lvl1pPr>
          </a:lstStyle>
          <a:p>
            <a:pPr>
              <a:defRPr/>
            </a:pPr>
            <a:endParaRPr lang="en-US" altLang="ja-JP"/>
          </a:p>
        </p:txBody>
      </p:sp>
      <p:sp>
        <p:nvSpPr>
          <p:cNvPr id="53255" name="Rectangle 7"/>
          <p:cNvSpPr>
            <a:spLocks noGrp="1" noChangeArrowheads="1"/>
          </p:cNvSpPr>
          <p:nvPr>
            <p:ph type="sldNum" sz="quarter" idx="5"/>
          </p:nvPr>
        </p:nvSpPr>
        <p:spPr bwMode="auto">
          <a:xfrm>
            <a:off x="3900488" y="9515475"/>
            <a:ext cx="2986087" cy="501650"/>
          </a:xfrm>
          <a:prstGeom prst="rect">
            <a:avLst/>
          </a:prstGeom>
          <a:noFill/>
          <a:ln>
            <a:noFill/>
          </a:ln>
          <a:effectLst/>
        </p:spPr>
        <p:txBody>
          <a:bodyPr vert="horz" wrap="square" lIns="92286" tIns="46143" rIns="92286" bIns="46143" numCol="1" anchor="b" anchorCtr="0" compatLnSpc="1">
            <a:prstTxWarp prst="textNoShape">
              <a:avLst/>
            </a:prstTxWarp>
          </a:bodyPr>
          <a:lstStyle>
            <a:lvl1pPr algn="r" eaLnBrk="1" hangingPunct="1">
              <a:defRPr sz="1200"/>
            </a:lvl1pPr>
          </a:lstStyle>
          <a:p>
            <a:pPr>
              <a:defRPr/>
            </a:pPr>
            <a:fld id="{594A2B84-33D4-40C6-8F3E-661406B69539}" type="slidenum">
              <a:rPr lang="en-US" altLang="ja-JP"/>
              <a:pPr>
                <a:defRPr/>
              </a:pPr>
              <a:t>‹#›</a:t>
            </a:fld>
            <a:endParaRPr lang="en-US" altLang="ja-JP"/>
          </a:p>
        </p:txBody>
      </p:sp>
    </p:spTree>
    <p:extLst>
      <p:ext uri="{BB962C8B-B14F-4D97-AF65-F5344CB8AC3E}">
        <p14:creationId xmlns:p14="http://schemas.microsoft.com/office/powerpoint/2010/main" val="24735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a:latin typeface="Arial" panose="020B0604020202020204" pitchFamily="34" charset="0"/>
            </a:endParaRPr>
          </a:p>
        </p:txBody>
      </p:sp>
      <p:sp>
        <p:nvSpPr>
          <p:cNvPr id="512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DDEB535-F46B-441E-B78B-20535D79F40B}" type="slidenum">
              <a:rPr lang="en-US" altLang="ja-JP" smtClean="0"/>
              <a:pPr/>
              <a:t>1</a:t>
            </a:fld>
            <a:endParaRPr lang="en-US" altLang="ja-JP"/>
          </a:p>
        </p:txBody>
      </p:sp>
    </p:spTree>
    <p:extLst>
      <p:ext uri="{BB962C8B-B14F-4D97-AF65-F5344CB8AC3E}">
        <p14:creationId xmlns:p14="http://schemas.microsoft.com/office/powerpoint/2010/main" val="132414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ln/>
        </p:spPr>
      </p:sp>
      <p:sp>
        <p:nvSpPr>
          <p:cNvPr id="23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355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282D61A-6468-4001-B533-BA4DAD8E5A82}" type="slidenum">
              <a:rPr lang="en-US" altLang="ja-JP" smtClean="0"/>
              <a:pPr/>
              <a:t>12</a:t>
            </a:fld>
            <a:endParaRPr lang="en-US" altLang="ja-JP"/>
          </a:p>
        </p:txBody>
      </p:sp>
    </p:spTree>
    <p:extLst>
      <p:ext uri="{BB962C8B-B14F-4D97-AF65-F5344CB8AC3E}">
        <p14:creationId xmlns:p14="http://schemas.microsoft.com/office/powerpoint/2010/main" val="42873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2560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025BBBE-4896-4221-B445-79A0F84EC6A3}" type="slidenum">
              <a:rPr lang="en-US" altLang="ja-JP" smtClean="0"/>
              <a:pPr/>
              <a:t>13</a:t>
            </a:fld>
            <a:endParaRPr lang="en-US" altLang="ja-JP"/>
          </a:p>
        </p:txBody>
      </p:sp>
    </p:spTree>
    <p:extLst>
      <p:ext uri="{BB962C8B-B14F-4D97-AF65-F5344CB8AC3E}">
        <p14:creationId xmlns:p14="http://schemas.microsoft.com/office/powerpoint/2010/main" val="157956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a:ln/>
        </p:spPr>
      </p:sp>
      <p:sp>
        <p:nvSpPr>
          <p:cNvPr id="276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765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6ED620B-70C9-497D-9999-190D2E3D1E30}" type="slidenum">
              <a:rPr lang="en-US" altLang="ja-JP" smtClean="0"/>
              <a:pPr/>
              <a:t>14</a:t>
            </a:fld>
            <a:endParaRPr lang="en-US" altLang="ja-JP"/>
          </a:p>
        </p:txBody>
      </p:sp>
    </p:spTree>
    <p:extLst>
      <p:ext uri="{BB962C8B-B14F-4D97-AF65-F5344CB8AC3E}">
        <p14:creationId xmlns:p14="http://schemas.microsoft.com/office/powerpoint/2010/main" val="196887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2970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596AB56-1463-43A6-8C1E-DBC263148B2A}" type="slidenum">
              <a:rPr lang="en-US" altLang="ja-JP" smtClean="0"/>
              <a:pPr/>
              <a:t>15</a:t>
            </a:fld>
            <a:endParaRPr lang="en-US" altLang="ja-JP"/>
          </a:p>
        </p:txBody>
      </p:sp>
    </p:spTree>
    <p:extLst>
      <p:ext uri="{BB962C8B-B14F-4D97-AF65-F5344CB8AC3E}">
        <p14:creationId xmlns:p14="http://schemas.microsoft.com/office/powerpoint/2010/main" val="237532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174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28D2E4F-7B36-4CB7-BD88-949406350E28}" type="slidenum">
              <a:rPr lang="en-US" altLang="ja-JP" smtClean="0"/>
              <a:pPr/>
              <a:t>16</a:t>
            </a:fld>
            <a:endParaRPr lang="en-US" altLang="ja-JP"/>
          </a:p>
        </p:txBody>
      </p:sp>
    </p:spTree>
    <p:extLst>
      <p:ext uri="{BB962C8B-B14F-4D97-AF65-F5344CB8AC3E}">
        <p14:creationId xmlns:p14="http://schemas.microsoft.com/office/powerpoint/2010/main" val="308313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2970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596AB56-1463-43A6-8C1E-DBC263148B2A}" type="slidenum">
              <a:rPr lang="en-US" altLang="ja-JP" smtClean="0"/>
              <a:pPr/>
              <a:t>17</a:t>
            </a:fld>
            <a:endParaRPr lang="en-US" altLang="ja-JP"/>
          </a:p>
        </p:txBody>
      </p:sp>
    </p:spTree>
    <p:extLst>
      <p:ext uri="{BB962C8B-B14F-4D97-AF65-F5344CB8AC3E}">
        <p14:creationId xmlns:p14="http://schemas.microsoft.com/office/powerpoint/2010/main" val="377949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a:ln/>
        </p:spPr>
      </p:sp>
      <p:sp>
        <p:nvSpPr>
          <p:cNvPr id="337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3379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2B74AEA-57F2-49DB-A75D-E2FEA686CD5D}" type="slidenum">
              <a:rPr lang="en-US" altLang="ja-JP" smtClean="0"/>
              <a:pPr/>
              <a:t>18</a:t>
            </a:fld>
            <a:endParaRPr lang="en-US" altLang="ja-JP"/>
          </a:p>
        </p:txBody>
      </p:sp>
    </p:spTree>
    <p:extLst>
      <p:ext uri="{BB962C8B-B14F-4D97-AF65-F5344CB8AC3E}">
        <p14:creationId xmlns:p14="http://schemas.microsoft.com/office/powerpoint/2010/main" val="122878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584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B283994-C12C-4154-BC94-9F50EECFADF7}" type="slidenum">
              <a:rPr lang="en-US" altLang="ja-JP" smtClean="0"/>
              <a:pPr/>
              <a:t>19</a:t>
            </a:fld>
            <a:endParaRPr lang="en-US" altLang="ja-JP"/>
          </a:p>
        </p:txBody>
      </p:sp>
    </p:spTree>
    <p:extLst>
      <p:ext uri="{BB962C8B-B14F-4D97-AF65-F5344CB8AC3E}">
        <p14:creationId xmlns:p14="http://schemas.microsoft.com/office/powerpoint/2010/main" val="274339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3789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1845CF8-E7C2-4BA6-AECE-A3A4E28853D4}" type="slidenum">
              <a:rPr lang="en-US" altLang="ja-JP" smtClean="0"/>
              <a:pPr/>
              <a:t>20</a:t>
            </a:fld>
            <a:endParaRPr lang="en-US" altLang="ja-JP"/>
          </a:p>
        </p:txBody>
      </p:sp>
    </p:spTree>
    <p:extLst>
      <p:ext uri="{BB962C8B-B14F-4D97-AF65-F5344CB8AC3E}">
        <p14:creationId xmlns:p14="http://schemas.microsoft.com/office/powerpoint/2010/main" val="366328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ln/>
        </p:spPr>
      </p:sp>
      <p:sp>
        <p:nvSpPr>
          <p:cNvPr id="3993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994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43C1AC1-40BA-4A0C-9AD9-387AF93B08C4}" type="slidenum">
              <a:rPr lang="en-US" altLang="ja-JP" smtClean="0"/>
              <a:pPr/>
              <a:t>21</a:t>
            </a:fld>
            <a:endParaRPr lang="en-US" altLang="ja-JP"/>
          </a:p>
        </p:txBody>
      </p:sp>
    </p:spTree>
    <p:extLst>
      <p:ext uri="{BB962C8B-B14F-4D97-AF65-F5344CB8AC3E}">
        <p14:creationId xmlns:p14="http://schemas.microsoft.com/office/powerpoint/2010/main" val="237150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9FF15C4-53FA-44C7-88DC-9B45CE78C6C6}" type="slidenum">
              <a:rPr lang="en-US" altLang="ja-JP" smtClean="0"/>
              <a:pPr/>
              <a:t>2</a:t>
            </a:fld>
            <a:endParaRPr lang="en-US" altLang="ja-JP"/>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a:latin typeface="Arial" panose="020B0604020202020204" pitchFamily="34" charset="0"/>
            </a:endParaRPr>
          </a:p>
        </p:txBody>
      </p:sp>
    </p:spTree>
    <p:extLst>
      <p:ext uri="{BB962C8B-B14F-4D97-AF65-F5344CB8AC3E}">
        <p14:creationId xmlns:p14="http://schemas.microsoft.com/office/powerpoint/2010/main" val="611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CEF1F26-B671-45C2-80E0-0F147E51E7C9}" type="slidenum">
              <a:rPr lang="en-US" altLang="ja-JP" smtClean="0"/>
              <a:pPr/>
              <a:t>22</a:t>
            </a:fld>
            <a:endParaRPr lang="en-US" altLang="ja-JP"/>
          </a:p>
        </p:txBody>
      </p:sp>
      <p:sp>
        <p:nvSpPr>
          <p:cNvPr id="41987" name="Rectangle 2"/>
          <p:cNvSpPr>
            <a:spLocks noGrp="1" noRot="1" noChangeAspect="1" noChangeArrowheads="1" noTextEdit="1"/>
          </p:cNvSpPr>
          <p:nvPr>
            <p:ph type="sldImg"/>
          </p:nvPr>
        </p:nvSpPr>
        <p:spPr>
          <a:xfrm>
            <a:off x="939800" y="752475"/>
            <a:ext cx="5010150" cy="3757613"/>
          </a:xfrm>
          <a:ln/>
        </p:spPr>
      </p:sp>
      <p:sp>
        <p:nvSpPr>
          <p:cNvPr id="41988" name="Rectangle 3"/>
          <p:cNvSpPr>
            <a:spLocks noGrp="1" noChangeArrowheads="1"/>
          </p:cNvSpPr>
          <p:nvPr>
            <p:ph type="body" idx="1"/>
          </p:nvPr>
        </p:nvSpPr>
        <p:spPr>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1" hangingPunct="1"/>
            <a:endParaRPr lang="ja-JP" altLang="ja-JP">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40985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4403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F482763-23D4-4EF5-B92A-01C0F22A80D9}" type="slidenum">
              <a:rPr lang="en-US" altLang="ja-JP" smtClean="0"/>
              <a:pPr/>
              <a:t>23</a:t>
            </a:fld>
            <a:endParaRPr lang="en-US" altLang="ja-JP"/>
          </a:p>
        </p:txBody>
      </p:sp>
    </p:spTree>
    <p:extLst>
      <p:ext uri="{BB962C8B-B14F-4D97-AF65-F5344CB8AC3E}">
        <p14:creationId xmlns:p14="http://schemas.microsoft.com/office/powerpoint/2010/main" val="1288415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ln/>
        </p:spPr>
      </p:sp>
      <p:sp>
        <p:nvSpPr>
          <p:cNvPr id="460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4608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00EAC20-9737-49D2-8CA8-3C50F7AE7BB7}" type="slidenum">
              <a:rPr lang="en-US" altLang="ja-JP" smtClean="0"/>
              <a:pPr/>
              <a:t>24</a:t>
            </a:fld>
            <a:endParaRPr lang="en-US" altLang="ja-JP"/>
          </a:p>
        </p:txBody>
      </p:sp>
    </p:spTree>
    <p:extLst>
      <p:ext uri="{BB962C8B-B14F-4D97-AF65-F5344CB8AC3E}">
        <p14:creationId xmlns:p14="http://schemas.microsoft.com/office/powerpoint/2010/main" val="73431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4813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E4B4F16-16D8-4045-B789-7777152F3DC6}" type="slidenum">
              <a:rPr lang="en-US" altLang="ja-JP" smtClean="0"/>
              <a:pPr/>
              <a:t>25</a:t>
            </a:fld>
            <a:endParaRPr lang="en-US" altLang="ja-JP"/>
          </a:p>
        </p:txBody>
      </p:sp>
    </p:spTree>
    <p:extLst>
      <p:ext uri="{BB962C8B-B14F-4D97-AF65-F5344CB8AC3E}">
        <p14:creationId xmlns:p14="http://schemas.microsoft.com/office/powerpoint/2010/main" val="173079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a:ln/>
        </p:spPr>
      </p:sp>
      <p:sp>
        <p:nvSpPr>
          <p:cNvPr id="501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501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122E924-E2EC-4D02-B824-33568F575C30}" type="slidenum">
              <a:rPr lang="en-US" altLang="ja-JP" smtClean="0"/>
              <a:pPr/>
              <a:t>26</a:t>
            </a:fld>
            <a:endParaRPr lang="en-US" altLang="ja-JP"/>
          </a:p>
        </p:txBody>
      </p:sp>
    </p:spTree>
    <p:extLst>
      <p:ext uri="{BB962C8B-B14F-4D97-AF65-F5344CB8AC3E}">
        <p14:creationId xmlns:p14="http://schemas.microsoft.com/office/powerpoint/2010/main" val="3677591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41BC770-00A4-4FD2-9200-865E77FDFC81}" type="slidenum">
              <a:rPr lang="en-US" altLang="ja-JP" smtClean="0"/>
              <a:pPr/>
              <a:t>27</a:t>
            </a:fld>
            <a:endParaRPr lang="en-US" altLang="ja-JP"/>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400">
              <a:latin typeface="Arial" panose="020B0604020202020204" pitchFamily="34" charset="0"/>
            </a:endParaRPr>
          </a:p>
        </p:txBody>
      </p:sp>
    </p:spTree>
    <p:extLst>
      <p:ext uri="{BB962C8B-B14F-4D97-AF65-F5344CB8AC3E}">
        <p14:creationId xmlns:p14="http://schemas.microsoft.com/office/powerpoint/2010/main" val="2339885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a:latin typeface="Arial" panose="020B0604020202020204" pitchFamily="34" charset="0"/>
            </a:endParaRPr>
          </a:p>
        </p:txBody>
      </p:sp>
      <p:sp>
        <p:nvSpPr>
          <p:cNvPr id="5427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33DCAE-5987-46A9-A9F2-C6F4FF56EA44}" type="slidenum">
              <a:rPr lang="en-US" altLang="ja-JP" smtClean="0"/>
              <a:pPr/>
              <a:t>28</a:t>
            </a:fld>
            <a:endParaRPr lang="en-US" altLang="ja-JP"/>
          </a:p>
        </p:txBody>
      </p:sp>
    </p:spTree>
    <p:extLst>
      <p:ext uri="{BB962C8B-B14F-4D97-AF65-F5344CB8AC3E}">
        <p14:creationId xmlns:p14="http://schemas.microsoft.com/office/powerpoint/2010/main" val="1583049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F8249E2-62CA-4B1C-8D84-8CDE409BCADC}" type="slidenum">
              <a:rPr lang="en-US" altLang="ja-JP" smtClean="0"/>
              <a:pPr/>
              <a:t>30</a:t>
            </a:fld>
            <a:endParaRPr lang="en-US" altLang="ja-JP"/>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400">
              <a:latin typeface="Arial" panose="020B0604020202020204" pitchFamily="34" charset="0"/>
            </a:endParaRPr>
          </a:p>
        </p:txBody>
      </p:sp>
    </p:spTree>
    <p:extLst>
      <p:ext uri="{BB962C8B-B14F-4D97-AF65-F5344CB8AC3E}">
        <p14:creationId xmlns:p14="http://schemas.microsoft.com/office/powerpoint/2010/main" val="2689708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D1B11CC-D6FD-43CB-8FC8-F4EC8FB232E4}" type="slidenum">
              <a:rPr lang="en-US" altLang="ja-JP" smtClean="0"/>
              <a:pPr/>
              <a:t>31</a:t>
            </a:fld>
            <a:endParaRPr lang="en-US" altLang="ja-JP"/>
          </a:p>
        </p:txBody>
      </p:sp>
      <p:sp>
        <p:nvSpPr>
          <p:cNvPr id="58371" name="Rectangle 2"/>
          <p:cNvSpPr>
            <a:spLocks noGrp="1" noRot="1" noChangeAspect="1" noChangeArrowheads="1" noTextEdit="1"/>
          </p:cNvSpPr>
          <p:nvPr>
            <p:ph type="sldImg"/>
          </p:nvPr>
        </p:nvSpPr>
        <p:spPr>
          <a:xfrm>
            <a:off x="941388" y="752475"/>
            <a:ext cx="5005387" cy="3756025"/>
          </a:xfrm>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400">
              <a:latin typeface="Arial" panose="020B0604020202020204" pitchFamily="34" charset="0"/>
            </a:endParaRPr>
          </a:p>
        </p:txBody>
      </p:sp>
    </p:spTree>
    <p:extLst>
      <p:ext uri="{BB962C8B-B14F-4D97-AF65-F5344CB8AC3E}">
        <p14:creationId xmlns:p14="http://schemas.microsoft.com/office/powerpoint/2010/main" val="1921844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8F43F-34A9-4153-BF81-5E0337F31C9B}" type="slidenum">
              <a:rPr lang="en-US" altLang="ja-JP" smtClean="0"/>
              <a:pPr/>
              <a:t>32</a:t>
            </a:fld>
            <a:endParaRPr lang="en-US" altLang="ja-JP"/>
          </a:p>
        </p:txBody>
      </p:sp>
      <p:sp>
        <p:nvSpPr>
          <p:cNvPr id="60419" name="Rectangle 2"/>
          <p:cNvSpPr>
            <a:spLocks noGrp="1" noRot="1" noChangeAspect="1" noChangeArrowheads="1" noTextEdit="1"/>
          </p:cNvSpPr>
          <p:nvPr>
            <p:ph type="sldImg"/>
          </p:nvPr>
        </p:nvSpPr>
        <p:spPr>
          <a:xfrm>
            <a:off x="941388" y="752475"/>
            <a:ext cx="5005387" cy="3756025"/>
          </a:xfrm>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400">
              <a:latin typeface="Arial" panose="020B0604020202020204" pitchFamily="34" charset="0"/>
            </a:endParaRPr>
          </a:p>
        </p:txBody>
      </p:sp>
    </p:spTree>
    <p:extLst>
      <p:ext uri="{BB962C8B-B14F-4D97-AF65-F5344CB8AC3E}">
        <p14:creationId xmlns:p14="http://schemas.microsoft.com/office/powerpoint/2010/main" val="177146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15E3299-1E61-4635-9E74-339B36523225}" type="slidenum">
              <a:rPr lang="en-US" altLang="ja-JP" smtClean="0"/>
              <a:pPr/>
              <a:t>3</a:t>
            </a:fld>
            <a:endParaRPr lang="en-US" altLang="ja-JP"/>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400">
              <a:latin typeface="Arial" panose="020B0604020202020204" pitchFamily="34" charset="0"/>
            </a:endParaRPr>
          </a:p>
        </p:txBody>
      </p:sp>
    </p:spTree>
    <p:extLst>
      <p:ext uri="{BB962C8B-B14F-4D97-AF65-F5344CB8AC3E}">
        <p14:creationId xmlns:p14="http://schemas.microsoft.com/office/powerpoint/2010/main" val="389502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ln/>
        </p:spPr>
      </p:sp>
      <p:sp>
        <p:nvSpPr>
          <p:cNvPr id="624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6246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0E1C44F-8EB5-4F1E-A5D5-0E9F5C5663D1}" type="slidenum">
              <a:rPr lang="en-US" altLang="ja-JP" smtClean="0"/>
              <a:pPr/>
              <a:t>33</a:t>
            </a:fld>
            <a:endParaRPr lang="en-US" altLang="ja-JP"/>
          </a:p>
        </p:txBody>
      </p:sp>
    </p:spTree>
    <p:extLst>
      <p:ext uri="{BB962C8B-B14F-4D97-AF65-F5344CB8AC3E}">
        <p14:creationId xmlns:p14="http://schemas.microsoft.com/office/powerpoint/2010/main" val="38148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a:ln/>
        </p:spPr>
      </p:sp>
      <p:sp>
        <p:nvSpPr>
          <p:cNvPr id="11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1126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4B4D11-6269-4288-B04C-89023C175243}" type="slidenum">
              <a:rPr lang="en-US" altLang="ja-JP" smtClean="0"/>
              <a:pPr/>
              <a:t>4</a:t>
            </a:fld>
            <a:endParaRPr lang="en-US" altLang="ja-JP"/>
          </a:p>
        </p:txBody>
      </p:sp>
    </p:spTree>
    <p:extLst>
      <p:ext uri="{BB962C8B-B14F-4D97-AF65-F5344CB8AC3E}">
        <p14:creationId xmlns:p14="http://schemas.microsoft.com/office/powerpoint/2010/main" val="69074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7075" indent="-279400">
              <a:defRPr kumimoji="1">
                <a:solidFill>
                  <a:schemeClr val="tx1"/>
                </a:solidFill>
                <a:latin typeface="Arial" panose="020B0604020202020204" pitchFamily="34" charset="0"/>
                <a:ea typeface="ＭＳ Ｐゴシック" panose="020B0600070205080204" pitchFamily="50" charset="-128"/>
              </a:defRPr>
            </a:lvl2pPr>
            <a:lvl3pPr marL="1120775" indent="-223838">
              <a:defRPr kumimoji="1">
                <a:solidFill>
                  <a:schemeClr val="tx1"/>
                </a:solidFill>
                <a:latin typeface="Arial" panose="020B0604020202020204" pitchFamily="34" charset="0"/>
                <a:ea typeface="ＭＳ Ｐゴシック" panose="020B0600070205080204" pitchFamily="50" charset="-128"/>
              </a:defRPr>
            </a:lvl3pPr>
            <a:lvl4pPr marL="1568450" indent="-223838">
              <a:defRPr kumimoji="1">
                <a:solidFill>
                  <a:schemeClr val="tx1"/>
                </a:solidFill>
                <a:latin typeface="Arial" panose="020B0604020202020204" pitchFamily="34" charset="0"/>
                <a:ea typeface="ＭＳ Ｐゴシック" panose="020B0600070205080204" pitchFamily="50" charset="-128"/>
              </a:defRPr>
            </a:lvl4pPr>
            <a:lvl5pPr marL="2016125" indent="-223838">
              <a:defRPr kumimoji="1">
                <a:solidFill>
                  <a:schemeClr val="tx1"/>
                </a:solidFill>
                <a:latin typeface="Arial" panose="020B0604020202020204" pitchFamily="34" charset="0"/>
                <a:ea typeface="ＭＳ Ｐゴシック" panose="020B0600070205080204" pitchFamily="50" charset="-128"/>
              </a:defRPr>
            </a:lvl5pPr>
            <a:lvl6pPr marL="24733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1E37AD2-52D5-4E8C-9FCD-1BA138D90535}" type="slidenum">
              <a:rPr lang="en-US" altLang="ja-JP" smtClean="0"/>
              <a:pPr/>
              <a:t>5</a:t>
            </a:fld>
            <a:endParaRPr lang="en-US" altLang="ja-JP"/>
          </a:p>
        </p:txBody>
      </p:sp>
      <p:sp>
        <p:nvSpPr>
          <p:cNvPr id="13315" name="Rectangle 2"/>
          <p:cNvSpPr>
            <a:spLocks noGrp="1" noRot="1" noChangeAspect="1" noChangeArrowheads="1" noTextEdit="1"/>
          </p:cNvSpPr>
          <p:nvPr>
            <p:ph type="sldImg"/>
          </p:nvPr>
        </p:nvSpPr>
        <p:spPr>
          <a:xfrm>
            <a:off x="939800" y="752475"/>
            <a:ext cx="5010150" cy="3757613"/>
          </a:xfrm>
          <a:ln/>
        </p:spPr>
      </p:sp>
      <p:sp>
        <p:nvSpPr>
          <p:cNvPr id="13316" name="Rectangle 3"/>
          <p:cNvSpPr>
            <a:spLocks noGrp="1" noChangeArrowheads="1"/>
          </p:cNvSpPr>
          <p:nvPr>
            <p:ph type="body" idx="1"/>
          </p:nvPr>
        </p:nvSpPr>
        <p:spPr>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193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defRPr kumimoji="1">
                <a:solidFill>
                  <a:schemeClr val="tx1"/>
                </a:solidFill>
                <a:latin typeface="Arial" panose="020B0604020202020204" pitchFamily="34" charset="0"/>
                <a:ea typeface="ＭＳ Ｐゴシック" panose="020B0600070205080204" pitchFamily="50" charset="-128"/>
              </a:defRPr>
            </a:lvl1pPr>
            <a:lvl2pPr marL="727075" indent="-279400" defTabSz="962025">
              <a:defRPr kumimoji="1">
                <a:solidFill>
                  <a:schemeClr val="tx1"/>
                </a:solidFill>
                <a:latin typeface="Arial" panose="020B0604020202020204" pitchFamily="34" charset="0"/>
                <a:ea typeface="ＭＳ Ｐゴシック" panose="020B0600070205080204" pitchFamily="50" charset="-128"/>
              </a:defRPr>
            </a:lvl2pPr>
            <a:lvl3pPr marL="1120775" indent="-223838" defTabSz="962025">
              <a:defRPr kumimoji="1">
                <a:solidFill>
                  <a:schemeClr val="tx1"/>
                </a:solidFill>
                <a:latin typeface="Arial" panose="020B0604020202020204" pitchFamily="34" charset="0"/>
                <a:ea typeface="ＭＳ Ｐゴシック" panose="020B0600070205080204" pitchFamily="50" charset="-128"/>
              </a:defRPr>
            </a:lvl3pPr>
            <a:lvl4pPr marL="1568450" indent="-223838" defTabSz="962025">
              <a:defRPr kumimoji="1">
                <a:solidFill>
                  <a:schemeClr val="tx1"/>
                </a:solidFill>
                <a:latin typeface="Arial" panose="020B0604020202020204" pitchFamily="34" charset="0"/>
                <a:ea typeface="ＭＳ Ｐゴシック" panose="020B0600070205080204" pitchFamily="50" charset="-128"/>
              </a:defRPr>
            </a:lvl4pPr>
            <a:lvl5pPr marL="2016125" indent="-223838" defTabSz="962025">
              <a:defRPr kumimoji="1">
                <a:solidFill>
                  <a:schemeClr val="tx1"/>
                </a:solidFill>
                <a:latin typeface="Arial" panose="020B0604020202020204" pitchFamily="34" charset="0"/>
                <a:ea typeface="ＭＳ Ｐゴシック" panose="020B0600070205080204" pitchFamily="50" charset="-128"/>
              </a:defRPr>
            </a:lvl5pPr>
            <a:lvl6pPr marL="2473325" indent="-223838" defTabSz="9620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30525" indent="-223838" defTabSz="9620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87725" indent="-223838" defTabSz="9620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44925" indent="-223838" defTabSz="9620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C972120-4C99-44A2-9270-567E2C1E3CDF}" type="slidenum">
              <a:rPr lang="en-US" altLang="ja-JP" sz="1300" smtClean="0"/>
              <a:pPr/>
              <a:t>7</a:t>
            </a:fld>
            <a:endParaRPr lang="en-US" altLang="ja-JP" sz="1300"/>
          </a:p>
        </p:txBody>
      </p:sp>
      <p:sp>
        <p:nvSpPr>
          <p:cNvPr id="15363"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9000">
              <a:defRPr/>
            </a:pPr>
            <a:endParaRPr lang="en-US" altLang="ja-JP" sz="1050" dirty="0">
              <a:latin typeface="Arial" panose="020B0604020202020204" pitchFamily="34" charset="0"/>
            </a:endParaRPr>
          </a:p>
        </p:txBody>
      </p:sp>
    </p:spTree>
    <p:extLst>
      <p:ext uri="{BB962C8B-B14F-4D97-AF65-F5344CB8AC3E}">
        <p14:creationId xmlns:p14="http://schemas.microsoft.com/office/powerpoint/2010/main" val="304932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ndParaRPr>
          </a:p>
          <a:p>
            <a:endParaRPr lang="ja-JP" altLang="en-US">
              <a:latin typeface="Arial" panose="020B0604020202020204" pitchFamily="34" charset="0"/>
            </a:endParaRPr>
          </a:p>
        </p:txBody>
      </p:sp>
      <p:sp>
        <p:nvSpPr>
          <p:cNvPr id="1741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85F53F7-DA86-49D6-BFE2-0B55A283FC92}" type="slidenum">
              <a:rPr lang="en-US" altLang="ja-JP" smtClean="0"/>
              <a:pPr/>
              <a:t>9</a:t>
            </a:fld>
            <a:endParaRPr lang="en-US" altLang="ja-JP"/>
          </a:p>
        </p:txBody>
      </p:sp>
    </p:spTree>
    <p:extLst>
      <p:ext uri="{BB962C8B-B14F-4D97-AF65-F5344CB8AC3E}">
        <p14:creationId xmlns:p14="http://schemas.microsoft.com/office/powerpoint/2010/main" val="84373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1946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10EC9DF-A355-4427-BD7E-71C1BC786FA0}" type="slidenum">
              <a:rPr lang="en-US" altLang="ja-JP" smtClean="0"/>
              <a:pPr/>
              <a:t>10</a:t>
            </a:fld>
            <a:endParaRPr lang="en-US" altLang="ja-JP"/>
          </a:p>
        </p:txBody>
      </p:sp>
    </p:spTree>
    <p:extLst>
      <p:ext uri="{BB962C8B-B14F-4D97-AF65-F5344CB8AC3E}">
        <p14:creationId xmlns:p14="http://schemas.microsoft.com/office/powerpoint/2010/main" val="71093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a:latin typeface="Arial" panose="020B0604020202020204" pitchFamily="34" charset="0"/>
            </a:endParaRPr>
          </a:p>
        </p:txBody>
      </p:sp>
      <p:sp>
        <p:nvSpPr>
          <p:cNvPr id="2150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6024C90-C486-4CED-90E7-551DCA36ABC2}" type="slidenum">
              <a:rPr lang="en-US" altLang="ja-JP" smtClean="0"/>
              <a:pPr/>
              <a:t>11</a:t>
            </a:fld>
            <a:endParaRPr lang="en-US" altLang="ja-JP"/>
          </a:p>
        </p:txBody>
      </p:sp>
    </p:spTree>
    <p:extLst>
      <p:ext uri="{BB962C8B-B14F-4D97-AF65-F5344CB8AC3E}">
        <p14:creationId xmlns:p14="http://schemas.microsoft.com/office/powerpoint/2010/main" val="196135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BDA80B3-506E-4A25-A3D8-4BCD8339E3D0}" type="slidenum">
              <a:rPr lang="en-US" altLang="ja-JP"/>
              <a:pPr>
                <a:defRPr/>
              </a:pPr>
              <a:t>‹#›</a:t>
            </a:fld>
            <a:endParaRPr lang="en-US" altLang="ja-JP"/>
          </a:p>
        </p:txBody>
      </p:sp>
    </p:spTree>
    <p:extLst>
      <p:ext uri="{BB962C8B-B14F-4D97-AF65-F5344CB8AC3E}">
        <p14:creationId xmlns:p14="http://schemas.microsoft.com/office/powerpoint/2010/main" val="231570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1F20B33-4C82-4B92-88F3-5300C29CED87}" type="slidenum">
              <a:rPr lang="en-US" altLang="ja-JP"/>
              <a:pPr>
                <a:defRPr/>
              </a:pPr>
              <a:t>‹#›</a:t>
            </a:fld>
            <a:endParaRPr lang="en-US" altLang="ja-JP"/>
          </a:p>
        </p:txBody>
      </p:sp>
    </p:spTree>
    <p:extLst>
      <p:ext uri="{BB962C8B-B14F-4D97-AF65-F5344CB8AC3E}">
        <p14:creationId xmlns:p14="http://schemas.microsoft.com/office/powerpoint/2010/main" val="33462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9495F5BF-FCE1-4BF8-95EB-54311EA20627}" type="slidenum">
              <a:rPr lang="en-US" altLang="ja-JP"/>
              <a:pPr>
                <a:defRPr/>
              </a:pPr>
              <a:t>‹#›</a:t>
            </a:fld>
            <a:endParaRPr lang="en-US" altLang="ja-JP"/>
          </a:p>
        </p:txBody>
      </p:sp>
    </p:spTree>
    <p:extLst>
      <p:ext uri="{BB962C8B-B14F-4D97-AF65-F5344CB8AC3E}">
        <p14:creationId xmlns:p14="http://schemas.microsoft.com/office/powerpoint/2010/main" val="389585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1150938" y="214313"/>
            <a:ext cx="7804150" cy="591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7FE639B5-93D1-4C60-8A10-7E8BC9DA5462}" type="slidenum">
              <a:rPr lang="en-US" altLang="ja-JP"/>
              <a:pPr>
                <a:defRPr/>
              </a:pPr>
              <a:t>‹#›</a:t>
            </a:fld>
            <a:endParaRPr lang="en-US" altLang="ja-JP"/>
          </a:p>
        </p:txBody>
      </p:sp>
    </p:spTree>
    <p:extLst>
      <p:ext uri="{BB962C8B-B14F-4D97-AF65-F5344CB8AC3E}">
        <p14:creationId xmlns:p14="http://schemas.microsoft.com/office/powerpoint/2010/main" val="53898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182688" y="2017713"/>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145088" y="20177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5145088" y="41513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3859AD94-A5EE-43E8-880C-DC104FFA46C0}" type="slidenum">
              <a:rPr lang="en-US" altLang="ja-JP"/>
              <a:pPr>
                <a:defRPr/>
              </a:pPr>
              <a:t>‹#›</a:t>
            </a:fld>
            <a:endParaRPr lang="en-US" altLang="ja-JP"/>
          </a:p>
        </p:txBody>
      </p:sp>
    </p:spTree>
    <p:extLst>
      <p:ext uri="{BB962C8B-B14F-4D97-AF65-F5344CB8AC3E}">
        <p14:creationId xmlns:p14="http://schemas.microsoft.com/office/powerpoint/2010/main" val="167230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7779366-F6D6-438C-AF60-F78513745876}" type="slidenum">
              <a:rPr lang="en-US" altLang="ja-JP"/>
              <a:pPr>
                <a:defRPr/>
              </a:pPr>
              <a:t>‹#›</a:t>
            </a:fld>
            <a:endParaRPr lang="en-US" altLang="ja-JP"/>
          </a:p>
        </p:txBody>
      </p:sp>
    </p:spTree>
    <p:extLst>
      <p:ext uri="{BB962C8B-B14F-4D97-AF65-F5344CB8AC3E}">
        <p14:creationId xmlns:p14="http://schemas.microsoft.com/office/powerpoint/2010/main" val="86182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0326C5C-BF7E-413A-A886-8BB93AC066D8}" type="slidenum">
              <a:rPr lang="en-US" altLang="ja-JP"/>
              <a:pPr>
                <a:defRPr/>
              </a:pPr>
              <a:t>‹#›</a:t>
            </a:fld>
            <a:endParaRPr lang="en-US" altLang="ja-JP"/>
          </a:p>
        </p:txBody>
      </p:sp>
    </p:spTree>
    <p:extLst>
      <p:ext uri="{BB962C8B-B14F-4D97-AF65-F5344CB8AC3E}">
        <p14:creationId xmlns:p14="http://schemas.microsoft.com/office/powerpoint/2010/main" val="185588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DF2C2789-0023-4407-BE23-DB0FED85D1ED}" type="slidenum">
              <a:rPr lang="en-US" altLang="ja-JP"/>
              <a:pPr>
                <a:defRPr/>
              </a:pPr>
              <a:t>‹#›</a:t>
            </a:fld>
            <a:endParaRPr lang="en-US" altLang="ja-JP"/>
          </a:p>
        </p:txBody>
      </p:sp>
    </p:spTree>
    <p:extLst>
      <p:ext uri="{BB962C8B-B14F-4D97-AF65-F5344CB8AC3E}">
        <p14:creationId xmlns:p14="http://schemas.microsoft.com/office/powerpoint/2010/main" val="312209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E80E7C85-5ABC-49CA-827C-6DE29808AEC2}" type="slidenum">
              <a:rPr lang="en-US" altLang="ja-JP"/>
              <a:pPr>
                <a:defRPr/>
              </a:pPr>
              <a:t>‹#›</a:t>
            </a:fld>
            <a:endParaRPr lang="en-US" altLang="ja-JP"/>
          </a:p>
        </p:txBody>
      </p:sp>
    </p:spTree>
    <p:extLst>
      <p:ext uri="{BB962C8B-B14F-4D97-AF65-F5344CB8AC3E}">
        <p14:creationId xmlns:p14="http://schemas.microsoft.com/office/powerpoint/2010/main" val="137893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6CDF78A9-3DD9-4A60-B3E3-18D35A1CE828}" type="slidenum">
              <a:rPr lang="en-US" altLang="ja-JP"/>
              <a:pPr>
                <a:defRPr/>
              </a:pPr>
              <a:t>‹#›</a:t>
            </a:fld>
            <a:endParaRPr lang="en-US" altLang="ja-JP"/>
          </a:p>
        </p:txBody>
      </p:sp>
    </p:spTree>
    <p:extLst>
      <p:ext uri="{BB962C8B-B14F-4D97-AF65-F5344CB8AC3E}">
        <p14:creationId xmlns:p14="http://schemas.microsoft.com/office/powerpoint/2010/main" val="341071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690ED555-6638-4F31-BF2D-577D04F02BF7}" type="slidenum">
              <a:rPr lang="en-US" altLang="ja-JP"/>
              <a:pPr>
                <a:defRPr/>
              </a:pPr>
              <a:t>‹#›</a:t>
            </a:fld>
            <a:endParaRPr lang="en-US" altLang="ja-JP"/>
          </a:p>
        </p:txBody>
      </p:sp>
    </p:spTree>
    <p:extLst>
      <p:ext uri="{BB962C8B-B14F-4D97-AF65-F5344CB8AC3E}">
        <p14:creationId xmlns:p14="http://schemas.microsoft.com/office/powerpoint/2010/main" val="138611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B4C1628F-B24A-46D5-96B0-71CBE4143390}" type="slidenum">
              <a:rPr lang="en-US" altLang="ja-JP"/>
              <a:pPr>
                <a:defRPr/>
              </a:pPr>
              <a:t>‹#›</a:t>
            </a:fld>
            <a:endParaRPr lang="en-US" altLang="ja-JP"/>
          </a:p>
        </p:txBody>
      </p:sp>
    </p:spTree>
    <p:extLst>
      <p:ext uri="{BB962C8B-B14F-4D97-AF65-F5344CB8AC3E}">
        <p14:creationId xmlns:p14="http://schemas.microsoft.com/office/powerpoint/2010/main" val="187636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D4BF6036-D795-4E1F-B958-E7212806EE5A}" type="slidenum">
              <a:rPr lang="en-US" altLang="ja-JP"/>
              <a:pPr>
                <a:defRPr/>
              </a:pPr>
              <a:t>‹#›</a:t>
            </a:fld>
            <a:endParaRPr lang="en-US" altLang="ja-JP"/>
          </a:p>
        </p:txBody>
      </p:sp>
    </p:spTree>
    <p:extLst>
      <p:ext uri="{BB962C8B-B14F-4D97-AF65-F5344CB8AC3E}">
        <p14:creationId xmlns:p14="http://schemas.microsoft.com/office/powerpoint/2010/main" val="117055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E8122132-D8F1-4E88-864C-B429259867A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041" r:id="rId1"/>
    <p:sldLayoutId id="2147486042" r:id="rId2"/>
    <p:sldLayoutId id="2147486043" r:id="rId3"/>
    <p:sldLayoutId id="2147486044" r:id="rId4"/>
    <p:sldLayoutId id="2147486045" r:id="rId5"/>
    <p:sldLayoutId id="2147486046" r:id="rId6"/>
    <p:sldLayoutId id="2147486047" r:id="rId7"/>
    <p:sldLayoutId id="2147486048" r:id="rId8"/>
    <p:sldLayoutId id="2147486049" r:id="rId9"/>
    <p:sldLayoutId id="2147486050" r:id="rId10"/>
    <p:sldLayoutId id="2147486051" r:id="rId11"/>
    <p:sldLayoutId id="2147486052" r:id="rId12"/>
    <p:sldLayoutId id="2147486053" r:id="rId13"/>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wmf"/></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6.wmf"/><Relationship Id="rId4" Type="http://schemas.openxmlformats.org/officeDocument/2006/relationships/image" Target="../media/image48.wmf"/></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18" Type="http://schemas.openxmlformats.org/officeDocument/2006/relationships/image" Target="../media/image63.wmf"/><Relationship Id="rId3" Type="http://schemas.openxmlformats.org/officeDocument/2006/relationships/audio" Target="../media/audio2.wav"/><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wmf"/><Relationship Id="rId2" Type="http://schemas.openxmlformats.org/officeDocument/2006/relationships/notesSlide" Target="../notesSlides/notesSlide16.xml"/><Relationship Id="rId16"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wmf"/><Relationship Id="rId10" Type="http://schemas.openxmlformats.org/officeDocument/2006/relationships/image" Target="../media/image55.wmf"/><Relationship Id="rId19" Type="http://schemas.openxmlformats.org/officeDocument/2006/relationships/image" Target="../media/image40.png"/><Relationship Id="rId4" Type="http://schemas.openxmlformats.org/officeDocument/2006/relationships/audio" Target="../media/audio5.wav"/><Relationship Id="rId9" Type="http://schemas.openxmlformats.org/officeDocument/2006/relationships/image" Target="../media/image54.wmf"/><Relationship Id="rId14" Type="http://schemas.openxmlformats.org/officeDocument/2006/relationships/image" Target="../media/image59.wmf"/></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oleObject" Target="../embeddings/Microsoft_Excel_97-2003_Worksheet.xls"/></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2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2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4.wmf"/><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73.wmf"/><Relationship Id="rId5" Type="http://schemas.openxmlformats.org/officeDocument/2006/relationships/image" Target="../media/image26.jpeg"/><Relationship Id="rId10" Type="http://schemas.openxmlformats.org/officeDocument/2006/relationships/image" Target="../media/image76.wmf"/><Relationship Id="rId4" Type="http://schemas.openxmlformats.org/officeDocument/2006/relationships/notesSlide" Target="../notesSlides/notesSlide28.xml"/><Relationship Id="rId9"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6.wmf"/><Relationship Id="rId5" Type="http://schemas.openxmlformats.org/officeDocument/2006/relationships/image" Target="../media/image74.wmf"/><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slideLayout" Target="../slideLayouts/slideLayout2.xml"/><Relationship Id="rId21" Type="http://schemas.openxmlformats.org/officeDocument/2006/relationships/image" Target="../media/image22.wm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audio" Target="../media/media1.WAV"/><Relationship Id="rId16" Type="http://schemas.openxmlformats.org/officeDocument/2006/relationships/image" Target="../media/image17.png"/><Relationship Id="rId20" Type="http://schemas.openxmlformats.org/officeDocument/2006/relationships/image" Target="../media/image21.png"/><Relationship Id="rId1" Type="http://schemas.microsoft.com/office/2007/relationships/media" Target="../media/media1.WAV"/><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notesSlide" Target="../notesSlides/notesSlide5.xml"/><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wmf"/></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9.wmf"/><Relationship Id="rId3" Type="http://schemas.microsoft.com/office/2007/relationships/media" Target="../media/media3.WAV"/><Relationship Id="rId7" Type="http://schemas.openxmlformats.org/officeDocument/2006/relationships/slideLayout" Target="../slideLayouts/slideLayout2.xml"/><Relationship Id="rId12" Type="http://schemas.openxmlformats.org/officeDocument/2006/relationships/image" Target="../media/image28.wmf"/><Relationship Id="rId17" Type="http://schemas.openxmlformats.org/officeDocument/2006/relationships/image" Target="../media/image32.png"/><Relationship Id="rId2" Type="http://schemas.openxmlformats.org/officeDocument/2006/relationships/audio" Target="../media/media2.WAV"/><Relationship Id="rId16" Type="http://schemas.openxmlformats.org/officeDocument/2006/relationships/image" Target="../media/image3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image" Target="../media/image27.wmf"/><Relationship Id="rId5" Type="http://schemas.microsoft.com/office/2007/relationships/media" Target="../media/media4.WAV"/><Relationship Id="rId15" Type="http://schemas.openxmlformats.org/officeDocument/2006/relationships/image" Target="../media/image8.png"/><Relationship Id="rId10" Type="http://schemas.openxmlformats.org/officeDocument/2006/relationships/image" Target="../media/image26.jpeg"/><Relationship Id="rId4" Type="http://schemas.openxmlformats.org/officeDocument/2006/relationships/audio" Target="../media/media3.WAV"/><Relationship Id="rId9" Type="http://schemas.openxmlformats.org/officeDocument/2006/relationships/audio" Target="../media/audio5.wav"/><Relationship Id="rId14" Type="http://schemas.openxmlformats.org/officeDocument/2006/relationships/image" Target="../media/image30.w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a:xfrm>
            <a:off x="-541338" y="-458788"/>
            <a:ext cx="2592388" cy="2303463"/>
          </a:xfrm>
          <a:prstGeom prst="ellipse">
            <a:avLst/>
          </a:prstGeom>
          <a:ln w="38100">
            <a:solidFill>
              <a:schemeClr val="accent6">
                <a:lumMod val="7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sp>
        <p:nvSpPr>
          <p:cNvPr id="2" name="円/楕円 1"/>
          <p:cNvSpPr/>
          <p:nvPr/>
        </p:nvSpPr>
        <p:spPr>
          <a:xfrm>
            <a:off x="4356100" y="3213100"/>
            <a:ext cx="5545138" cy="5111750"/>
          </a:xfrm>
          <a:prstGeom prst="ellipse">
            <a:avLst/>
          </a:prstGeom>
          <a:ln w="38100">
            <a:solidFill>
              <a:schemeClr val="accent6">
                <a:lumMod val="75000"/>
              </a:schemeClr>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sp>
        <p:nvSpPr>
          <p:cNvPr id="4100" name="テキスト ボックス 3"/>
          <p:cNvSpPr txBox="1">
            <a:spLocks noChangeArrowheads="1"/>
          </p:cNvSpPr>
          <p:nvPr/>
        </p:nvSpPr>
        <p:spPr bwMode="auto">
          <a:xfrm>
            <a:off x="2700338" y="549275"/>
            <a:ext cx="3455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000">
                <a:latin typeface="HGPｺﾞｼｯｸE" panose="020B0900000000000000" pitchFamily="50" charset="-128"/>
                <a:ea typeface="HGPｺﾞｼｯｸE" panose="020B0900000000000000" pitchFamily="50" charset="-128"/>
              </a:rPr>
              <a:t>税理士による</a:t>
            </a:r>
          </a:p>
        </p:txBody>
      </p:sp>
      <p:sp>
        <p:nvSpPr>
          <p:cNvPr id="5" name="テキスト ボックス 4"/>
          <p:cNvSpPr txBox="1"/>
          <p:nvPr/>
        </p:nvSpPr>
        <p:spPr>
          <a:xfrm>
            <a:off x="684213" y="1916113"/>
            <a:ext cx="7632700" cy="2278062"/>
          </a:xfrm>
          <a:prstGeom prst="rect">
            <a:avLst/>
          </a:prstGeom>
          <a:noFill/>
        </p:spPr>
        <p:txBody>
          <a:bodyPr>
            <a:spAutoFit/>
          </a:bodyPr>
          <a:lstStyle/>
          <a:p>
            <a:pPr>
              <a:defRPr/>
            </a:pPr>
            <a:r>
              <a:rPr kumimoji="0" lang="ja-JP" altLang="en-US" sz="2800" b="1" dirty="0"/>
              <a:t>中学生のための</a:t>
            </a:r>
            <a:endParaRPr kumimoji="0" lang="en-US" altLang="ja-JP" sz="2800" b="1" dirty="0"/>
          </a:p>
          <a:p>
            <a:pPr algn="ctr">
              <a:defRPr/>
            </a:pPr>
            <a:r>
              <a:rPr kumimoji="0" lang="ja-JP" altLang="en-US" sz="9600" dirty="0">
                <a:solidFill>
                  <a:schemeClr val="accent2"/>
                </a:solidFill>
                <a:effectLst>
                  <a:outerShdw blurRad="38100" dist="38100" dir="2700000" algn="tl">
                    <a:srgbClr val="000000">
                      <a:alpha val="43137"/>
                    </a:srgbClr>
                  </a:outerShdw>
                </a:effectLst>
                <a:latin typeface="+mj-ea"/>
              </a:rPr>
              <a:t>租税教室</a:t>
            </a:r>
          </a:p>
          <a:p>
            <a:pPr>
              <a:defRPr/>
            </a:pPr>
            <a:endParaRPr lang="ja-JP" altLang="en-US" dirty="0"/>
          </a:p>
        </p:txBody>
      </p:sp>
      <p:sp>
        <p:nvSpPr>
          <p:cNvPr id="4102" name="テキスト ボックス 5"/>
          <p:cNvSpPr txBox="1">
            <a:spLocks noChangeArrowheads="1"/>
          </p:cNvSpPr>
          <p:nvPr/>
        </p:nvSpPr>
        <p:spPr bwMode="auto">
          <a:xfrm>
            <a:off x="4572000" y="4783138"/>
            <a:ext cx="467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dirty="0">
                <a:latin typeface="HGP教科書体" panose="02020600000000000000" pitchFamily="18" charset="-128"/>
                <a:ea typeface="HGP教科書体" panose="02020600000000000000" pitchFamily="18" charset="-128"/>
              </a:rPr>
              <a:t>令和</a:t>
            </a:r>
            <a:r>
              <a:rPr lang="en-US" altLang="ja-JP" sz="2000" b="1" dirty="0">
                <a:latin typeface="HGP教科書体" panose="02020600000000000000" pitchFamily="18" charset="-128"/>
                <a:ea typeface="HGP教科書体" panose="02020600000000000000" pitchFamily="18" charset="-128"/>
              </a:rPr>
              <a:t>6</a:t>
            </a:r>
            <a:r>
              <a:rPr lang="ja-JP" altLang="en-US" sz="2000" b="1" dirty="0">
                <a:latin typeface="HGP教科書体" panose="02020600000000000000" pitchFamily="18" charset="-128"/>
                <a:ea typeface="HGP教科書体" panose="02020600000000000000" pitchFamily="18" charset="-128"/>
              </a:rPr>
              <a:t>年</a:t>
            </a:r>
            <a:r>
              <a:rPr lang="en-US" altLang="ja-JP" sz="2000" b="1" dirty="0">
                <a:latin typeface="HGP教科書体" panose="02020600000000000000" pitchFamily="18" charset="-128"/>
                <a:ea typeface="HGP教科書体" panose="02020600000000000000" pitchFamily="18" charset="-128"/>
              </a:rPr>
              <a:t>12</a:t>
            </a:r>
            <a:r>
              <a:rPr lang="ja-JP" altLang="en-US" sz="2000" b="1" dirty="0">
                <a:latin typeface="HGP教科書体" panose="02020600000000000000" pitchFamily="18" charset="-128"/>
                <a:ea typeface="HGP教科書体" panose="02020600000000000000" pitchFamily="18" charset="-128"/>
              </a:rPr>
              <a:t>月</a:t>
            </a:r>
            <a:r>
              <a:rPr lang="en-US" altLang="ja-JP" sz="2000" b="1" dirty="0">
                <a:latin typeface="HGP教科書体" panose="02020600000000000000" pitchFamily="18" charset="-128"/>
                <a:ea typeface="HGP教科書体" panose="02020600000000000000" pitchFamily="18" charset="-128"/>
              </a:rPr>
              <a:t>10</a:t>
            </a:r>
            <a:r>
              <a:rPr lang="ja-JP" altLang="en-US" sz="2000" b="1" dirty="0">
                <a:latin typeface="HGP教科書体" panose="02020600000000000000" pitchFamily="18" charset="-128"/>
                <a:ea typeface="HGP教科書体" panose="02020600000000000000" pitchFamily="18" charset="-128"/>
              </a:rPr>
              <a:t>日</a:t>
            </a:r>
            <a:r>
              <a:rPr lang="en-US" altLang="ja-JP" sz="2000" b="1" dirty="0">
                <a:latin typeface="HGP教科書体" panose="02020600000000000000" pitchFamily="18" charset="-128"/>
                <a:ea typeface="HGP教科書体" panose="02020600000000000000" pitchFamily="18" charset="-128"/>
              </a:rPr>
              <a:t>(</a:t>
            </a:r>
            <a:r>
              <a:rPr lang="ja-JP" altLang="en-US" sz="2000" b="1" dirty="0">
                <a:latin typeface="HGP教科書体" panose="02020600000000000000" pitchFamily="18" charset="-128"/>
                <a:ea typeface="HGP教科書体" panose="02020600000000000000" pitchFamily="18" charset="-128"/>
              </a:rPr>
              <a:t>火）　　早稲田中学校</a:t>
            </a:r>
            <a:endParaRPr lang="en-US" altLang="ja-JP" sz="2000" b="1" dirty="0">
              <a:latin typeface="HGP教科書体" panose="02020600000000000000" pitchFamily="18" charset="-128"/>
              <a:ea typeface="HGP教科書体" panose="02020600000000000000" pitchFamily="18" charset="-128"/>
            </a:endParaRPr>
          </a:p>
          <a:p>
            <a:endParaRPr lang="ja-JP" altLang="en-US" sz="2000" b="1" dirty="0">
              <a:latin typeface="HGP教科書体" panose="02020600000000000000" pitchFamily="18" charset="-128"/>
              <a:ea typeface="HGP教科書体" panose="02020600000000000000" pitchFamily="18" charset="-128"/>
            </a:endParaRPr>
          </a:p>
        </p:txBody>
      </p:sp>
      <p:pic>
        <p:nvPicPr>
          <p:cNvPr id="4103" name="Picture 23" descr="税理士バッジ（透明）サイズ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373688"/>
            <a:ext cx="12382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endParaRPr lang="ja-JP" altLang="en-US"/>
          </a:p>
        </p:txBody>
      </p:sp>
      <p:graphicFrame>
        <p:nvGraphicFramePr>
          <p:cNvPr id="18435" name="コンテンツ プレースホルダー 3"/>
          <p:cNvGraphicFramePr>
            <a:graphicFrameLocks noGrp="1" noChangeAspect="1"/>
          </p:cNvGraphicFramePr>
          <p:nvPr>
            <p:ph idx="1"/>
          </p:nvPr>
        </p:nvGraphicFramePr>
        <p:xfrm>
          <a:off x="260350" y="149225"/>
          <a:ext cx="8731250" cy="6548438"/>
        </p:xfrm>
        <a:graphic>
          <a:graphicData uri="http://schemas.openxmlformats.org/presentationml/2006/ole">
            <mc:AlternateContent xmlns:mc="http://schemas.openxmlformats.org/markup-compatibility/2006">
              <mc:Choice xmlns:v="urn:schemas-microsoft-com:vml" Requires="v">
                <p:oleObj name="Acrobat Document" r:id="rId3" imgW="9153000" imgH="6853320" progId="AcroExch.Document.11">
                  <p:embed/>
                </p:oleObj>
              </mc:Choice>
              <mc:Fallback>
                <p:oleObj name="Acrobat Document" r:id="rId3" imgW="9153000" imgH="6853320" progId="AcroExch.Document.11">
                  <p:embed/>
                  <p:pic>
                    <p:nvPicPr>
                      <p:cNvPr id="18435" name="コンテンツ プレースホルダー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149225"/>
                        <a:ext cx="8731250" cy="65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6350" y="241300"/>
            <a:ext cx="6267450" cy="769938"/>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税金の使われ方</a:t>
            </a:r>
            <a:r>
              <a:rPr lang="en-US" altLang="ja-JP" sz="2400" b="1" dirty="0">
                <a:effectLst>
                  <a:outerShdw blurRad="38100" dist="38100" dir="2700000" algn="tl">
                    <a:srgbClr val="000000">
                      <a:alpha val="43137"/>
                    </a:srgbClr>
                  </a:outerShdw>
                </a:effectLst>
                <a:latin typeface="ＭＳ ゴシック" pitchFamily="49" charset="-128"/>
                <a:ea typeface="ＭＳ ゴシック" pitchFamily="49" charset="-128"/>
              </a:rPr>
              <a:t>(</a:t>
            </a:r>
            <a:r>
              <a:rPr lang="ja-JP" altLang="en-US" sz="2400" b="1" dirty="0">
                <a:effectLst>
                  <a:outerShdw blurRad="38100" dist="38100" dir="2700000" algn="tl">
                    <a:srgbClr val="000000">
                      <a:alpha val="43137"/>
                    </a:srgbClr>
                  </a:outerShdw>
                </a:effectLst>
                <a:latin typeface="ＭＳ ゴシック" pitchFamily="49" charset="-128"/>
                <a:ea typeface="ＭＳ ゴシック" pitchFamily="49" charset="-128"/>
              </a:rPr>
              <a:t>ゴミ処理</a:t>
            </a:r>
            <a:r>
              <a:rPr lang="en-US" altLang="ja-JP" sz="2400" b="1" dirty="0">
                <a:effectLst>
                  <a:outerShdw blurRad="38100" dist="38100" dir="2700000" algn="tl">
                    <a:srgbClr val="000000">
                      <a:alpha val="43137"/>
                    </a:srgbClr>
                  </a:outerShdw>
                </a:effectLst>
                <a:latin typeface="ＭＳ ゴシック" pitchFamily="49" charset="-128"/>
                <a:ea typeface="ＭＳ ゴシック" pitchFamily="49" charset="-128"/>
              </a:rPr>
              <a:t>)</a:t>
            </a:r>
            <a:endParaRPr lang="ja-JP" altLang="en-US" sz="2400" b="1" dirty="0">
              <a:effectLst>
                <a:outerShdw blurRad="38100" dist="38100" dir="2700000" algn="tl">
                  <a:srgbClr val="000000">
                    <a:alpha val="43137"/>
                  </a:srgbClr>
                </a:outerShdw>
              </a:effectLst>
              <a:latin typeface="ＭＳ ゴシック" pitchFamily="49" charset="-128"/>
              <a:ea typeface="ＭＳ ゴシック" pitchFamily="49" charset="-128"/>
            </a:endParaRPr>
          </a:p>
        </p:txBody>
      </p:sp>
      <p:grpSp>
        <p:nvGrpSpPr>
          <p:cNvPr id="2" name="グループ化 10"/>
          <p:cNvGrpSpPr>
            <a:grpSpLocks/>
          </p:cNvGrpSpPr>
          <p:nvPr/>
        </p:nvGrpSpPr>
        <p:grpSpPr bwMode="auto">
          <a:xfrm>
            <a:off x="-323850" y="1393825"/>
            <a:ext cx="9307513" cy="2732088"/>
            <a:chOff x="-4248412" y="1612761"/>
            <a:chExt cx="9307513" cy="2732087"/>
          </a:xfrm>
        </p:grpSpPr>
        <p:grpSp>
          <p:nvGrpSpPr>
            <p:cNvPr id="20492" name="グループ化 3"/>
            <p:cNvGrpSpPr>
              <a:grpSpLocks/>
            </p:cNvGrpSpPr>
            <p:nvPr/>
          </p:nvGrpSpPr>
          <p:grpSpPr bwMode="auto">
            <a:xfrm>
              <a:off x="-4248412" y="1612761"/>
              <a:ext cx="9307513" cy="2732087"/>
              <a:chOff x="173420" y="1507331"/>
              <a:chExt cx="9307513" cy="2732087"/>
            </a:xfrm>
          </p:grpSpPr>
          <p:grpSp>
            <p:nvGrpSpPr>
              <p:cNvPr id="20494" name="グループ化 5"/>
              <p:cNvGrpSpPr>
                <a:grpSpLocks/>
              </p:cNvGrpSpPr>
              <p:nvPr/>
            </p:nvGrpSpPr>
            <p:grpSpPr bwMode="auto">
              <a:xfrm>
                <a:off x="173420" y="1507331"/>
                <a:ext cx="9307513" cy="2732087"/>
                <a:chOff x="-2125835" y="1366167"/>
                <a:chExt cx="9501357" cy="2732088"/>
              </a:xfrm>
            </p:grpSpPr>
            <p:sp>
              <p:nvSpPr>
                <p:cNvPr id="49" name="フローチャート : 論理積ゲート 48"/>
                <p:cNvSpPr/>
                <p:nvPr/>
              </p:nvSpPr>
              <p:spPr bwMode="auto">
                <a:xfrm rot="10800000">
                  <a:off x="-2125835" y="1366167"/>
                  <a:ext cx="9501357" cy="2732088"/>
                </a:xfrm>
                <a:prstGeom prst="flowChartDelay">
                  <a:avLst/>
                </a:prstGeom>
                <a:solidFill>
                  <a:schemeClr val="lt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9" name="テキスト ボックス 49"/>
                <p:cNvSpPr txBox="1">
                  <a:spLocks noChangeArrowheads="1"/>
                </p:cNvSpPr>
                <p:nvPr/>
              </p:nvSpPr>
              <p:spPr bwMode="auto">
                <a:xfrm>
                  <a:off x="666424" y="1638683"/>
                  <a:ext cx="1580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2000" b="1">
                      <a:latin typeface="ＭＳ ゴシック" panose="020B0609070205080204" pitchFamily="49" charset="-128"/>
                      <a:ea typeface="ＭＳ ゴシック" panose="020B0609070205080204" pitchFamily="49" charset="-128"/>
                    </a:rPr>
                    <a:t>市町村の</a:t>
                  </a:r>
                  <a:endParaRPr lang="ja-JP" altLang="en-US" sz="2000" b="1">
                    <a:latin typeface="ＭＳ ゴシック" panose="020B0609070205080204" pitchFamily="49" charset="-128"/>
                    <a:ea typeface="ＭＳ ゴシック" panose="020B0609070205080204" pitchFamily="49" charset="-128"/>
                  </a:endParaRPr>
                </a:p>
              </p:txBody>
            </p:sp>
            <p:sp>
              <p:nvSpPr>
                <p:cNvPr id="20500" name="テキスト ボックス 59"/>
                <p:cNvSpPr txBox="1">
                  <a:spLocks noChangeArrowheads="1"/>
                </p:cNvSpPr>
                <p:nvPr/>
              </p:nvSpPr>
              <p:spPr bwMode="auto">
                <a:xfrm>
                  <a:off x="888881" y="2112127"/>
                  <a:ext cx="3976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2800" b="1" dirty="0">
                      <a:latin typeface="ＭＳ ゴシック" panose="020B0609070205080204" pitchFamily="49" charset="-128"/>
                      <a:ea typeface="ＭＳ ゴシック" panose="020B0609070205080204" pitchFamily="49" charset="-128"/>
                    </a:rPr>
                    <a:t>ゴミ処理費用</a:t>
                  </a:r>
                  <a:r>
                    <a:rPr kumimoji="0" lang="ja-JP" altLang="en-US" sz="1400" dirty="0">
                      <a:latin typeface="ＭＳ ゴシック" panose="020B0609070205080204" pitchFamily="49" charset="-128"/>
                      <a:ea typeface="ＭＳ ゴシック" panose="020B0609070205080204" pitchFamily="49" charset="-128"/>
                    </a:rPr>
                    <a:t>（令和４年度）</a:t>
                  </a:r>
                  <a:endParaRPr lang="ja-JP" altLang="en-US" sz="1400" dirty="0">
                    <a:latin typeface="ＭＳ ゴシック" panose="020B0609070205080204" pitchFamily="49" charset="-128"/>
                    <a:ea typeface="ＭＳ ゴシック" panose="020B0609070205080204" pitchFamily="49" charset="-128"/>
                  </a:endParaRPr>
                </a:p>
              </p:txBody>
            </p:sp>
          </p:grpSp>
          <p:grpSp>
            <p:nvGrpSpPr>
              <p:cNvPr id="20495" name="グループ化 6"/>
              <p:cNvGrpSpPr>
                <a:grpSpLocks/>
              </p:cNvGrpSpPr>
              <p:nvPr/>
            </p:nvGrpSpPr>
            <p:grpSpPr bwMode="auto">
              <a:xfrm>
                <a:off x="3165858" y="2874168"/>
                <a:ext cx="4457700" cy="1011237"/>
                <a:chOff x="3396046" y="2542382"/>
                <a:chExt cx="4457700" cy="1011557"/>
              </a:xfrm>
            </p:grpSpPr>
            <p:sp>
              <p:nvSpPr>
                <p:cNvPr id="61" name="テキスト ボックス 60"/>
                <p:cNvSpPr txBox="1"/>
                <p:nvPr/>
              </p:nvSpPr>
              <p:spPr bwMode="auto">
                <a:xfrm>
                  <a:off x="4018346" y="2542382"/>
                  <a:ext cx="2571750" cy="524041"/>
                </a:xfrm>
                <a:prstGeom prst="rect">
                  <a:avLst/>
                </a:prstGeom>
                <a:noFill/>
              </p:spPr>
              <p:txBody>
                <a:bodyPr>
                  <a:spAutoFit/>
                </a:bodyPr>
                <a:lstStyle/>
                <a:p>
                  <a:pPr>
                    <a:defRPr/>
                  </a:pPr>
                  <a:r>
                    <a:rPr kumimoji="0" lang="en-US" altLang="ja-JP" sz="2800" b="1" dirty="0">
                      <a:solidFill>
                        <a:srgbClr val="FF0000"/>
                      </a:solidFill>
                      <a:latin typeface="+mn-ea"/>
                    </a:rPr>
                    <a:t>2</a:t>
                  </a:r>
                  <a:r>
                    <a:rPr lang="ja-JP" altLang="en-US" sz="2800" b="1" dirty="0">
                      <a:solidFill>
                        <a:srgbClr val="FF0000"/>
                      </a:solidFill>
                      <a:latin typeface="+mn-ea"/>
                    </a:rPr>
                    <a:t>兆</a:t>
                  </a:r>
                  <a:r>
                    <a:rPr lang="en-US" altLang="ja-JP" sz="2800" b="1" dirty="0">
                      <a:solidFill>
                        <a:srgbClr val="FF0000"/>
                      </a:solidFill>
                      <a:latin typeface="+mn-ea"/>
                    </a:rPr>
                    <a:t>4,725</a:t>
                  </a:r>
                  <a:r>
                    <a:rPr lang="ja-JP" altLang="en-US" sz="2800" b="1" dirty="0">
                      <a:solidFill>
                        <a:srgbClr val="FF0000"/>
                      </a:solidFill>
                      <a:latin typeface="+mn-ea"/>
                    </a:rPr>
                    <a:t>億円</a:t>
                  </a:r>
                </a:p>
              </p:txBody>
            </p:sp>
            <p:sp>
              <p:nvSpPr>
                <p:cNvPr id="62" name="テキスト ボックス 61"/>
                <p:cNvSpPr txBox="1"/>
                <p:nvPr/>
              </p:nvSpPr>
              <p:spPr bwMode="auto">
                <a:xfrm>
                  <a:off x="3396046" y="3091831"/>
                  <a:ext cx="4457700" cy="462108"/>
                </a:xfrm>
                <a:prstGeom prst="rect">
                  <a:avLst/>
                </a:prstGeom>
                <a:noFill/>
              </p:spPr>
              <p:txBody>
                <a:bodyPr>
                  <a:spAutoFit/>
                </a:bodyPr>
                <a:lstStyle/>
                <a:p>
                  <a:pPr>
                    <a:defRPr/>
                  </a:pPr>
                  <a:r>
                    <a:rPr lang="ja-JP" altLang="en-US" sz="2400" b="1" dirty="0">
                      <a:solidFill>
                        <a:srgbClr val="FF0000"/>
                      </a:solidFill>
                    </a:rPr>
                    <a:t>国民１人当たり年間約</a:t>
                  </a:r>
                  <a:r>
                    <a:rPr kumimoji="0" lang="en-US" altLang="ja-JP" sz="2400" b="1" dirty="0">
                      <a:solidFill>
                        <a:srgbClr val="FF0000"/>
                      </a:solidFill>
                      <a:latin typeface="+mn-ea"/>
                    </a:rPr>
                    <a:t>19,800</a:t>
                  </a:r>
                  <a:r>
                    <a:rPr lang="ja-JP" altLang="en-US" sz="2400" b="1" dirty="0">
                      <a:solidFill>
                        <a:srgbClr val="FF0000"/>
                      </a:solidFill>
                      <a:latin typeface="+mn-ea"/>
                    </a:rPr>
                    <a:t>円</a:t>
                  </a:r>
                </a:p>
              </p:txBody>
            </p:sp>
          </p:grpSp>
        </p:grpSp>
        <p:pic>
          <p:nvPicPr>
            <p:cNvPr id="204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043" y="2749114"/>
              <a:ext cx="2042736" cy="117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7"/>
          <p:cNvGrpSpPr>
            <a:grpSpLocks/>
          </p:cNvGrpSpPr>
          <p:nvPr/>
        </p:nvGrpSpPr>
        <p:grpSpPr bwMode="auto">
          <a:xfrm>
            <a:off x="2173288" y="3902075"/>
            <a:ext cx="6653212" cy="2833688"/>
            <a:chOff x="2195409" y="3867942"/>
            <a:chExt cx="6653567" cy="2832691"/>
          </a:xfrm>
        </p:grpSpPr>
        <p:grpSp>
          <p:nvGrpSpPr>
            <p:cNvPr id="20486" name="グループ化 3"/>
            <p:cNvGrpSpPr>
              <a:grpSpLocks/>
            </p:cNvGrpSpPr>
            <p:nvPr/>
          </p:nvGrpSpPr>
          <p:grpSpPr bwMode="auto">
            <a:xfrm>
              <a:off x="2195409" y="4800654"/>
              <a:ext cx="6620227" cy="1899979"/>
              <a:chOff x="2195409" y="4800654"/>
              <a:chExt cx="6620227" cy="1899979"/>
            </a:xfrm>
          </p:grpSpPr>
          <p:pic>
            <p:nvPicPr>
              <p:cNvPr id="204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409" y="4800654"/>
                <a:ext cx="2814733" cy="189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1" name="テキスト ボックス 5"/>
              <p:cNvSpPr txBox="1">
                <a:spLocks noChangeArrowheads="1"/>
              </p:cNvSpPr>
              <p:nvPr/>
            </p:nvSpPr>
            <p:spPr bwMode="auto">
              <a:xfrm>
                <a:off x="5479233" y="6015238"/>
                <a:ext cx="3336403" cy="52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dirty="0">
                    <a:latin typeface="ＭＳ ゴシック" panose="020B0609070205080204" pitchFamily="49" charset="-128"/>
                    <a:ea typeface="ＭＳ ゴシック" panose="020B0609070205080204" pitchFamily="49" charset="-128"/>
                  </a:rPr>
                  <a:t>東京ドーム</a:t>
                </a:r>
                <a:r>
                  <a:rPr lang="en-US" altLang="ja-JP" sz="2800" dirty="0">
                    <a:latin typeface="ＭＳ ゴシック" panose="020B0609070205080204" pitchFamily="49" charset="-128"/>
                    <a:ea typeface="ＭＳ ゴシック" panose="020B0609070205080204" pitchFamily="49" charset="-128"/>
                  </a:rPr>
                  <a:t>108</a:t>
                </a:r>
                <a:r>
                  <a:rPr lang="ja-JP" altLang="en-US" sz="2800" dirty="0">
                    <a:latin typeface="ＭＳ ゴシック" panose="020B0609070205080204" pitchFamily="49" charset="-128"/>
                    <a:ea typeface="ＭＳ ゴシック" panose="020B0609070205080204" pitchFamily="49" charset="-128"/>
                  </a:rPr>
                  <a:t>杯分</a:t>
                </a:r>
              </a:p>
            </p:txBody>
          </p:sp>
        </p:grpSp>
        <p:grpSp>
          <p:nvGrpSpPr>
            <p:cNvPr id="20487" name="グループ化 4"/>
            <p:cNvGrpSpPr>
              <a:grpSpLocks/>
            </p:cNvGrpSpPr>
            <p:nvPr/>
          </p:nvGrpSpPr>
          <p:grpSpPr bwMode="auto">
            <a:xfrm>
              <a:off x="6688621" y="3867942"/>
              <a:ext cx="2160355" cy="1596965"/>
              <a:chOff x="6685541" y="3648075"/>
              <a:chExt cx="2160355" cy="1596965"/>
            </a:xfrm>
          </p:grpSpPr>
          <p:sp>
            <p:nvSpPr>
              <p:cNvPr id="3" name="下矢印 2"/>
              <p:cNvSpPr/>
              <p:nvPr/>
            </p:nvSpPr>
            <p:spPr bwMode="auto">
              <a:xfrm>
                <a:off x="7367855" y="3648075"/>
                <a:ext cx="576293" cy="899796"/>
              </a:xfrm>
              <a:prstGeom prst="down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lIns="0" tIns="0" rIns="0" bIns="0" anchor="ctr">
                <a:spAutoFit/>
              </a:bodyPr>
              <a:lstStyle/>
              <a:p>
                <a:pPr>
                  <a:defRPr/>
                </a:pPr>
                <a:endParaRPr kumimoji="0" lang="ja-JP" altLang="en-US">
                  <a:latin typeface="Arial" charset="0"/>
                </a:endParaRPr>
              </a:p>
            </p:txBody>
          </p:sp>
          <p:sp>
            <p:nvSpPr>
              <p:cNvPr id="20489" name="テキスト ボックス 5"/>
              <p:cNvSpPr txBox="1">
                <a:spLocks noChangeArrowheads="1"/>
              </p:cNvSpPr>
              <p:nvPr/>
            </p:nvSpPr>
            <p:spPr bwMode="auto">
              <a:xfrm>
                <a:off x="6685541" y="4722004"/>
                <a:ext cx="2160355" cy="52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latin typeface="ＭＳ ゴシック" panose="020B0609070205080204" pitchFamily="49" charset="-128"/>
                    <a:ea typeface="ＭＳ ゴシック" panose="020B0609070205080204" pitchFamily="49" charset="-128"/>
                  </a:rPr>
                  <a:t>4,034</a:t>
                </a:r>
                <a:r>
                  <a:rPr lang="ja-JP" altLang="en-US" sz="2800" dirty="0">
                    <a:latin typeface="ＭＳ ゴシック" panose="020B0609070205080204" pitchFamily="49" charset="-128"/>
                    <a:ea typeface="ＭＳ ゴシック" panose="020B0609070205080204" pitchFamily="49" charset="-128"/>
                  </a:rPr>
                  <a:t>万トン　</a:t>
                </a:r>
                <a:r>
                  <a:rPr lang="ja-JP" altLang="en-US" dirty="0">
                    <a:latin typeface="ＭＳ ゴシック" panose="020B0609070205080204" pitchFamily="49" charset="-128"/>
                    <a:ea typeface="ＭＳ ゴシック" panose="020B0609070205080204" pitchFamily="49" charset="-128"/>
                  </a:rPr>
                  <a:t>　</a:t>
                </a:r>
                <a:r>
                  <a:rPr lang="ja-JP" altLang="en-US" dirty="0"/>
                  <a:t>　　　　　　　　　</a:t>
                </a:r>
              </a:p>
            </p:txBody>
          </p:sp>
        </p:grpSp>
      </p:grpSp>
      <p:grpSp>
        <p:nvGrpSpPr>
          <p:cNvPr id="10" name="グループ化 37"/>
          <p:cNvGrpSpPr/>
          <p:nvPr/>
        </p:nvGrpSpPr>
        <p:grpSpPr>
          <a:xfrm>
            <a:off x="6899772" y="1967232"/>
            <a:ext cx="1512168" cy="1440160"/>
            <a:chOff x="2448877" y="687751"/>
            <a:chExt cx="1152476" cy="1318771"/>
          </a:xfrm>
          <a:scene3d>
            <a:camera prst="orthographicFront"/>
            <a:lightRig rig="chilly" dir="t"/>
          </a:scene3d>
        </p:grpSpPr>
        <p:sp>
          <p:nvSpPr>
            <p:cNvPr id="39" name="円/楕円 38"/>
            <p:cNvSpPr/>
            <p:nvPr/>
          </p:nvSpPr>
          <p:spPr>
            <a:xfrm>
              <a:off x="2448877" y="687751"/>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円/楕円 4"/>
            <p:cNvSpPr/>
            <p:nvPr/>
          </p:nvSpPr>
          <p:spPr>
            <a:xfrm>
              <a:off x="2617653" y="838842"/>
              <a:ext cx="814924" cy="75160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kumimoji="0" lang="en-US" altLang="ja-JP" sz="2000" b="1" dirty="0">
                <a:solidFill>
                  <a:schemeClr val="tx1"/>
                </a:solidFill>
              </a:endParaRPr>
            </a:p>
            <a:p>
              <a:pPr algn="ctr" defTabSz="622300">
                <a:lnSpc>
                  <a:spcPct val="90000"/>
                </a:lnSpc>
                <a:spcAft>
                  <a:spcPct val="35000"/>
                </a:spcAft>
                <a:defRPr/>
              </a:pPr>
              <a:r>
                <a:rPr kumimoji="0" lang="ja-JP" altLang="en-US" b="1" dirty="0">
                  <a:solidFill>
                    <a:schemeClr val="tx1"/>
                  </a:solidFill>
                  <a:latin typeface="+mn-ea"/>
                </a:rPr>
                <a:t>１年間に全国から排出されたゴミの量は？</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explode.wav"/>
                                        </p:tgtEl>
                                      </p:cMediaNode>
                                    </p:audio>
                                  </p:subTnLst>
                                </p:cTn>
                              </p:par>
                            </p:childTnLst>
                          </p:cTn>
                        </p:par>
                        <p:par>
                          <p:cTn id="18" fill="hold" nodeType="afterGroup">
                            <p:stCondLst>
                              <p:cond delay="1000"/>
                            </p:stCondLst>
                            <p:childTnLst>
                              <p:par>
                                <p:cTn id="19" presetID="53" presetClass="entr" presetSubtype="16"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fltVal val="0"/>
                                          </p:val>
                                        </p:tav>
                                        <p:tav tm="100000">
                                          <p:val>
                                            <p:strVal val="#ppt_w"/>
                                          </p:val>
                                        </p:tav>
                                      </p:tavLst>
                                    </p:anim>
                                    <p:anim calcmode="lin" valueType="num">
                                      <p:cBhvr>
                                        <p:cTn id="22" dur="2000" fill="hold"/>
                                        <p:tgtEl>
                                          <p:spTgt spid="2"/>
                                        </p:tgtEl>
                                        <p:attrNameLst>
                                          <p:attrName>ppt_h</p:attrName>
                                        </p:attrNameLst>
                                      </p:cBhvr>
                                      <p:tavLst>
                                        <p:tav tm="0">
                                          <p:val>
                                            <p:fltVal val="0"/>
                                          </p:val>
                                        </p:tav>
                                        <p:tav tm="100000">
                                          <p:val>
                                            <p:strVal val="#ppt_h"/>
                                          </p:val>
                                        </p:tav>
                                      </p:tavLst>
                                    </p:anim>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360363" y="215900"/>
            <a:ext cx="8466137" cy="769938"/>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税金の使われ方</a:t>
            </a:r>
            <a:r>
              <a:rPr lang="en-US" altLang="ja-JP" sz="2400" b="1" dirty="0">
                <a:effectLst>
                  <a:outerShdw blurRad="38100" dist="38100" dir="2700000" algn="tl">
                    <a:srgbClr val="000000">
                      <a:alpha val="43137"/>
                    </a:srgbClr>
                  </a:outerShdw>
                </a:effectLst>
                <a:latin typeface="ＭＳ ゴシック" pitchFamily="49" charset="-128"/>
                <a:ea typeface="ＭＳ ゴシック" pitchFamily="49" charset="-128"/>
              </a:rPr>
              <a:t>(</a:t>
            </a:r>
            <a:r>
              <a:rPr lang="ja-JP" altLang="en-US" sz="2400" b="1" dirty="0">
                <a:effectLst>
                  <a:outerShdw blurRad="38100" dist="38100" dir="2700000" algn="tl">
                    <a:srgbClr val="000000">
                      <a:alpha val="43137"/>
                    </a:srgbClr>
                  </a:outerShdw>
                </a:effectLst>
                <a:latin typeface="ＭＳ ゴシック" pitchFamily="49" charset="-128"/>
                <a:ea typeface="ＭＳ ゴシック" pitchFamily="49" charset="-128"/>
              </a:rPr>
              <a:t>警察・消防費、国民医療費）</a:t>
            </a:r>
          </a:p>
        </p:txBody>
      </p:sp>
      <p:sp>
        <p:nvSpPr>
          <p:cNvPr id="18447" name="正方形/長方形 2"/>
          <p:cNvSpPr>
            <a:spLocks noChangeArrowheads="1"/>
          </p:cNvSpPr>
          <p:nvPr/>
        </p:nvSpPr>
        <p:spPr bwMode="auto">
          <a:xfrm>
            <a:off x="323850" y="6159500"/>
            <a:ext cx="8367713" cy="431800"/>
          </a:xfrm>
          <a:prstGeom prst="rect">
            <a:avLst/>
          </a:prstGeom>
          <a:solidFill>
            <a:schemeClr val="tx2">
              <a:lumMod val="20000"/>
              <a:lumOff val="80000"/>
            </a:schemeClr>
          </a:solidFill>
          <a:ln>
            <a:noFill/>
          </a:ln>
        </p:spPr>
        <p:txBody>
          <a:bodyPr lIns="0" tIns="0" rIns="0" bIns="0" anchor="ctr">
            <a:spAutoFit/>
          </a:bodyPr>
          <a:lstStyle/>
          <a:p>
            <a:pPr algn="ctr">
              <a:defRPr/>
            </a:pPr>
            <a:r>
              <a:rPr kumimoji="0" lang="ja-JP" altLang="en-US" sz="2800" dirty="0">
                <a:solidFill>
                  <a:schemeClr val="tx2"/>
                </a:solidFill>
                <a:latin typeface="HGP創英角ﾎﾟｯﾌﾟ体" pitchFamily="50" charset="-128"/>
                <a:ea typeface="HGP創英角ﾎﾟｯﾌﾟ体" pitchFamily="50" charset="-128"/>
              </a:rPr>
              <a:t>税はいろいろな形で私たちの生活に使われています。</a:t>
            </a:r>
          </a:p>
        </p:txBody>
      </p:sp>
      <p:grpSp>
        <p:nvGrpSpPr>
          <p:cNvPr id="2" name="グループ化 4"/>
          <p:cNvGrpSpPr>
            <a:grpSpLocks/>
          </p:cNvGrpSpPr>
          <p:nvPr/>
        </p:nvGrpSpPr>
        <p:grpSpPr bwMode="auto">
          <a:xfrm>
            <a:off x="274638" y="1206500"/>
            <a:ext cx="9423400" cy="2457450"/>
            <a:chOff x="274638" y="1206500"/>
            <a:chExt cx="9423400" cy="2457450"/>
          </a:xfrm>
        </p:grpSpPr>
        <p:grpSp>
          <p:nvGrpSpPr>
            <p:cNvPr id="22542" name="グループ化 6"/>
            <p:cNvGrpSpPr>
              <a:grpSpLocks/>
            </p:cNvGrpSpPr>
            <p:nvPr/>
          </p:nvGrpSpPr>
          <p:grpSpPr bwMode="auto">
            <a:xfrm>
              <a:off x="274638" y="1206500"/>
              <a:ext cx="9423400" cy="2457450"/>
              <a:chOff x="212726" y="841537"/>
              <a:chExt cx="9423400" cy="2457450"/>
            </a:xfrm>
          </p:grpSpPr>
          <p:sp>
            <p:nvSpPr>
              <p:cNvPr id="9" name="フローチャート : 論理積ゲート 8"/>
              <p:cNvSpPr/>
              <p:nvPr/>
            </p:nvSpPr>
            <p:spPr bwMode="auto">
              <a:xfrm>
                <a:off x="212726" y="841537"/>
                <a:ext cx="9423400" cy="2457450"/>
              </a:xfrm>
              <a:prstGeom prst="flowChartDelay">
                <a:avLst/>
              </a:prstGeom>
              <a:solidFill>
                <a:schemeClr val="lt1"/>
              </a:solidFill>
              <a:ln w="44450">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dirty="0"/>
              </a:p>
            </p:txBody>
          </p:sp>
          <p:sp>
            <p:nvSpPr>
              <p:cNvPr id="22546" name="テキスト ボックス 10"/>
              <p:cNvSpPr txBox="1">
                <a:spLocks noChangeArrowheads="1"/>
              </p:cNvSpPr>
              <p:nvPr/>
            </p:nvSpPr>
            <p:spPr bwMode="auto">
              <a:xfrm>
                <a:off x="1910606" y="1136096"/>
                <a:ext cx="67574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b="1"/>
                  <a:t>わたしたちの生活や安全を守るための</a:t>
                </a:r>
              </a:p>
            </p:txBody>
          </p:sp>
          <p:sp>
            <p:nvSpPr>
              <p:cNvPr id="12" name="テキスト ボックス 11"/>
              <p:cNvSpPr txBox="1"/>
              <p:nvPr/>
            </p:nvSpPr>
            <p:spPr bwMode="auto">
              <a:xfrm>
                <a:off x="2222501" y="1505112"/>
                <a:ext cx="5767387" cy="523875"/>
              </a:xfrm>
              <a:prstGeom prst="rect">
                <a:avLst/>
              </a:prstGeom>
              <a:noFill/>
            </p:spPr>
            <p:txBody>
              <a:bodyPr>
                <a:spAutoFit/>
              </a:bodyPr>
              <a:lstStyle/>
              <a:p>
                <a:pPr>
                  <a:defRPr/>
                </a:pPr>
                <a:r>
                  <a:rPr kumimoji="0" lang="ja-JP" altLang="en-US" sz="2800" b="1" dirty="0"/>
                  <a:t>警察・消防費</a:t>
                </a:r>
                <a:r>
                  <a:rPr kumimoji="0" lang="ja-JP" altLang="en-US" sz="1400" dirty="0">
                    <a:latin typeface="+mn-ea"/>
                  </a:rPr>
                  <a:t>（令和４年度）</a:t>
                </a:r>
                <a:endParaRPr lang="ja-JP" altLang="en-US" sz="1400" dirty="0">
                  <a:latin typeface="+mn-ea"/>
                </a:endParaRPr>
              </a:p>
            </p:txBody>
          </p:sp>
          <p:sp>
            <p:nvSpPr>
              <p:cNvPr id="13" name="テキスト ボックス 12"/>
              <p:cNvSpPr txBox="1"/>
              <p:nvPr/>
            </p:nvSpPr>
            <p:spPr bwMode="auto">
              <a:xfrm>
                <a:off x="2670176" y="2070262"/>
                <a:ext cx="3376612" cy="523875"/>
              </a:xfrm>
              <a:prstGeom prst="rect">
                <a:avLst/>
              </a:prstGeom>
              <a:noFill/>
            </p:spPr>
            <p:txBody>
              <a:bodyPr>
                <a:spAutoFit/>
              </a:bodyPr>
              <a:lstStyle/>
              <a:p>
                <a:pPr>
                  <a:defRPr/>
                </a:pPr>
                <a:r>
                  <a:rPr lang="en-US" altLang="ja-JP" sz="2800" dirty="0">
                    <a:solidFill>
                      <a:srgbClr val="FF0000"/>
                    </a:solidFill>
                    <a:latin typeface="+mn-ea"/>
                  </a:rPr>
                  <a:t>5</a:t>
                </a:r>
                <a:r>
                  <a:rPr lang="ja-JP" altLang="en-US" sz="2800" dirty="0">
                    <a:solidFill>
                      <a:srgbClr val="FF0000"/>
                    </a:solidFill>
                    <a:latin typeface="+mn-ea"/>
                  </a:rPr>
                  <a:t>兆</a:t>
                </a:r>
                <a:r>
                  <a:rPr lang="en-US" altLang="ja-JP" sz="2800" dirty="0">
                    <a:solidFill>
                      <a:srgbClr val="FF0000"/>
                    </a:solidFill>
                    <a:latin typeface="+mn-ea"/>
                  </a:rPr>
                  <a:t>3,177</a:t>
                </a:r>
                <a:r>
                  <a:rPr lang="ja-JP" altLang="en-US" sz="2800" dirty="0">
                    <a:solidFill>
                      <a:srgbClr val="FF0000"/>
                    </a:solidFill>
                    <a:latin typeface="+mn-ea"/>
                  </a:rPr>
                  <a:t>億円</a:t>
                </a:r>
              </a:p>
            </p:txBody>
          </p:sp>
          <p:sp>
            <p:nvSpPr>
              <p:cNvPr id="14" name="テキスト ボックス 13"/>
              <p:cNvSpPr txBox="1"/>
              <p:nvPr/>
            </p:nvSpPr>
            <p:spPr bwMode="auto">
              <a:xfrm>
                <a:off x="1936751" y="2597312"/>
                <a:ext cx="6311900" cy="461963"/>
              </a:xfrm>
              <a:prstGeom prst="rect">
                <a:avLst/>
              </a:prstGeom>
              <a:noFill/>
            </p:spPr>
            <p:txBody>
              <a:bodyPr>
                <a:spAutoFit/>
              </a:bodyPr>
              <a:lstStyle/>
              <a:p>
                <a:pPr>
                  <a:defRPr/>
                </a:pPr>
                <a:r>
                  <a:rPr lang="ja-JP" altLang="en-US" sz="2400" dirty="0">
                    <a:solidFill>
                      <a:srgbClr val="FF0000"/>
                    </a:solidFill>
                    <a:latin typeface="+mn-ea"/>
                  </a:rPr>
                  <a:t>国民１人当たり年間約</a:t>
                </a:r>
                <a:r>
                  <a:rPr lang="en-US" altLang="ja-JP" sz="2400" dirty="0">
                    <a:solidFill>
                      <a:srgbClr val="FF0000"/>
                    </a:solidFill>
                    <a:latin typeface="+mn-ea"/>
                  </a:rPr>
                  <a:t>42,500</a:t>
                </a:r>
                <a:r>
                  <a:rPr lang="ja-JP" altLang="en-US" sz="2400" dirty="0">
                    <a:solidFill>
                      <a:srgbClr val="FF0000"/>
                    </a:solidFill>
                    <a:latin typeface="+mn-ea"/>
                  </a:rPr>
                  <a:t>円</a:t>
                </a:r>
              </a:p>
            </p:txBody>
          </p:sp>
          <p:grpSp>
            <p:nvGrpSpPr>
              <p:cNvPr id="22550" name="グループ化 4"/>
              <p:cNvGrpSpPr>
                <a:grpSpLocks/>
              </p:cNvGrpSpPr>
              <p:nvPr/>
            </p:nvGrpSpPr>
            <p:grpSpPr bwMode="auto">
              <a:xfrm>
                <a:off x="489223" y="1307028"/>
                <a:ext cx="1420812" cy="1412875"/>
                <a:chOff x="489223" y="1307028"/>
                <a:chExt cx="1420812" cy="1412875"/>
              </a:xfrm>
            </p:grpSpPr>
            <p:sp>
              <p:nvSpPr>
                <p:cNvPr id="42" name="円/楕円 41"/>
                <p:cNvSpPr/>
                <p:nvPr/>
              </p:nvSpPr>
              <p:spPr bwMode="auto">
                <a:xfrm>
                  <a:off x="489223" y="1307028"/>
                  <a:ext cx="1420812" cy="1412875"/>
                </a:xfrm>
                <a:prstGeom prst="ellipse">
                  <a:avLst/>
                </a:prstGeom>
                <a:solidFill>
                  <a:srgbClr val="92D05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3" name="円/楕円 4"/>
                <p:cNvSpPr/>
                <p:nvPr/>
              </p:nvSpPr>
              <p:spPr bwMode="auto">
                <a:xfrm>
                  <a:off x="636734" y="1576267"/>
                  <a:ext cx="1196472"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kumimoji="0" lang="ja-JP" altLang="en-US" b="1" dirty="0">
                      <a:solidFill>
                        <a:schemeClr val="tx1"/>
                      </a:solidFill>
                    </a:rPr>
                    <a:t>警察・消防</a:t>
                  </a:r>
                </a:p>
              </p:txBody>
            </p:sp>
          </p:grpSp>
        </p:grpSp>
        <p:pic>
          <p:nvPicPr>
            <p:cNvPr id="225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86" y="1524589"/>
              <a:ext cx="831444" cy="182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477" y="2062359"/>
              <a:ext cx="99213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5"/>
          <p:cNvGrpSpPr>
            <a:grpSpLocks/>
          </p:cNvGrpSpPr>
          <p:nvPr/>
        </p:nvGrpSpPr>
        <p:grpSpPr bwMode="auto">
          <a:xfrm>
            <a:off x="-490538" y="3490913"/>
            <a:ext cx="9361488" cy="2305050"/>
            <a:chOff x="-490538" y="3490913"/>
            <a:chExt cx="9361488" cy="2305050"/>
          </a:xfrm>
        </p:grpSpPr>
        <p:grpSp>
          <p:nvGrpSpPr>
            <p:cNvPr id="22534" name="グループ化 2"/>
            <p:cNvGrpSpPr>
              <a:grpSpLocks/>
            </p:cNvGrpSpPr>
            <p:nvPr/>
          </p:nvGrpSpPr>
          <p:grpSpPr bwMode="auto">
            <a:xfrm>
              <a:off x="-490538" y="3490913"/>
              <a:ext cx="9361488" cy="2305050"/>
              <a:chOff x="-522288" y="3663950"/>
              <a:chExt cx="9361488" cy="2305050"/>
            </a:xfrm>
          </p:grpSpPr>
          <p:sp>
            <p:nvSpPr>
              <p:cNvPr id="25" name="フローチャート : 論理積ゲート 24"/>
              <p:cNvSpPr/>
              <p:nvPr/>
            </p:nvSpPr>
            <p:spPr>
              <a:xfrm rot="10800000">
                <a:off x="-522288" y="3663950"/>
                <a:ext cx="9361488" cy="2305050"/>
              </a:xfrm>
              <a:prstGeom prst="flowChartDelay">
                <a:avLst/>
              </a:prstGeom>
              <a:ln w="44450">
                <a:solidFill>
                  <a:srgbClr val="66FFCC"/>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dirty="0"/>
              </a:p>
            </p:txBody>
          </p:sp>
          <p:sp>
            <p:nvSpPr>
              <p:cNvPr id="29" name="テキスト ボックス 28"/>
              <p:cNvSpPr txBox="1"/>
              <p:nvPr/>
            </p:nvSpPr>
            <p:spPr>
              <a:xfrm>
                <a:off x="4157663" y="4451350"/>
                <a:ext cx="2552700" cy="369332"/>
              </a:xfrm>
              <a:prstGeom prst="rect">
                <a:avLst/>
              </a:prstGeom>
              <a:noFill/>
              <a:ln>
                <a:noFill/>
              </a:ln>
            </p:spPr>
            <p:txBody>
              <a:bodyPr>
                <a:spAutoFit/>
              </a:bodyPr>
              <a:lstStyle/>
              <a:p>
                <a:pPr>
                  <a:defRPr/>
                </a:pPr>
                <a:r>
                  <a:rPr lang="ja-JP" altLang="en-US" b="1" dirty="0"/>
                  <a:t>の公費負担</a:t>
                </a:r>
                <a:r>
                  <a:rPr kumimoji="0" lang="ja-JP" altLang="en-US" sz="1400" dirty="0"/>
                  <a:t>（令和</a:t>
                </a:r>
                <a:r>
                  <a:rPr kumimoji="0" lang="ja-JP" altLang="en-US" sz="1400" dirty="0">
                    <a:latin typeface="+mn-ea"/>
                  </a:rPr>
                  <a:t>３</a:t>
                </a:r>
                <a:r>
                  <a:rPr kumimoji="0" lang="ja-JP" altLang="en-US" sz="1400" dirty="0"/>
                  <a:t>年度）</a:t>
                </a:r>
              </a:p>
            </p:txBody>
          </p:sp>
          <p:sp>
            <p:nvSpPr>
              <p:cNvPr id="22538" name="テキスト ボックス 29"/>
              <p:cNvSpPr txBox="1">
                <a:spLocks noChangeArrowheads="1"/>
              </p:cNvSpPr>
              <p:nvPr/>
            </p:nvSpPr>
            <p:spPr bwMode="auto">
              <a:xfrm>
                <a:off x="3101975" y="3994150"/>
                <a:ext cx="242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2800" b="1"/>
                  <a:t>国民医療費</a:t>
                </a:r>
                <a:endParaRPr lang="ja-JP" altLang="en-US" sz="2800" b="1"/>
              </a:p>
            </p:txBody>
          </p:sp>
          <p:sp>
            <p:nvSpPr>
              <p:cNvPr id="31" name="テキスト ボックス 30"/>
              <p:cNvSpPr txBox="1"/>
              <p:nvPr/>
            </p:nvSpPr>
            <p:spPr>
              <a:xfrm>
                <a:off x="3135313" y="4816475"/>
                <a:ext cx="2846387" cy="523875"/>
              </a:xfrm>
              <a:prstGeom prst="rect">
                <a:avLst/>
              </a:prstGeom>
              <a:noFill/>
              <a:ln>
                <a:noFill/>
              </a:ln>
            </p:spPr>
            <p:txBody>
              <a:bodyPr>
                <a:spAutoFit/>
              </a:bodyPr>
              <a:lstStyle/>
              <a:p>
                <a:pPr>
                  <a:defRPr/>
                </a:pPr>
                <a:r>
                  <a:rPr kumimoji="0" lang="en-US" altLang="ja-JP" sz="2800" dirty="0">
                    <a:solidFill>
                      <a:srgbClr val="FF0000"/>
                    </a:solidFill>
                    <a:latin typeface="+mn-ea"/>
                  </a:rPr>
                  <a:t>17</a:t>
                </a:r>
                <a:r>
                  <a:rPr lang="ja-JP" altLang="en-US" sz="2800" dirty="0">
                    <a:solidFill>
                      <a:srgbClr val="FF0000"/>
                    </a:solidFill>
                    <a:latin typeface="+mn-ea"/>
                  </a:rPr>
                  <a:t>兆</a:t>
                </a:r>
                <a:r>
                  <a:rPr lang="en-US" altLang="ja-JP" sz="2800" dirty="0">
                    <a:solidFill>
                      <a:srgbClr val="FF0000"/>
                    </a:solidFill>
                    <a:latin typeface="+mn-ea"/>
                  </a:rPr>
                  <a:t>1,025</a:t>
                </a:r>
                <a:r>
                  <a:rPr lang="ja-JP" altLang="en-US" sz="2800" dirty="0">
                    <a:solidFill>
                      <a:srgbClr val="FF0000"/>
                    </a:solidFill>
                    <a:latin typeface="+mn-ea"/>
                  </a:rPr>
                  <a:t>億円</a:t>
                </a:r>
              </a:p>
            </p:txBody>
          </p:sp>
          <p:sp>
            <p:nvSpPr>
              <p:cNvPr id="32" name="テキスト ボックス 31"/>
              <p:cNvSpPr txBox="1"/>
              <p:nvPr/>
            </p:nvSpPr>
            <p:spPr>
              <a:xfrm>
                <a:off x="2592388" y="5335587"/>
                <a:ext cx="4629150" cy="460375"/>
              </a:xfrm>
              <a:prstGeom prst="rect">
                <a:avLst/>
              </a:prstGeom>
              <a:noFill/>
              <a:ln>
                <a:noFill/>
              </a:ln>
            </p:spPr>
            <p:txBody>
              <a:bodyPr>
                <a:spAutoFit/>
              </a:bodyPr>
              <a:lstStyle/>
              <a:p>
                <a:pPr>
                  <a:defRPr/>
                </a:pPr>
                <a:r>
                  <a:rPr lang="ja-JP" altLang="en-US" sz="2400" dirty="0">
                    <a:solidFill>
                      <a:srgbClr val="FF0000"/>
                    </a:solidFill>
                    <a:latin typeface="+mn-ea"/>
                  </a:rPr>
                  <a:t>国民１人当たり年間約</a:t>
                </a:r>
                <a:r>
                  <a:rPr kumimoji="0" lang="en-US" altLang="ja-JP" sz="2400" dirty="0">
                    <a:solidFill>
                      <a:srgbClr val="FF0000"/>
                    </a:solidFill>
                    <a:latin typeface="+mn-ea"/>
                  </a:rPr>
                  <a:t>136,300</a:t>
                </a:r>
                <a:r>
                  <a:rPr lang="ja-JP" altLang="en-US" sz="2400" dirty="0">
                    <a:solidFill>
                      <a:srgbClr val="FF0000"/>
                    </a:solidFill>
                    <a:latin typeface="+mn-ea"/>
                  </a:rPr>
                  <a:t>円</a:t>
                </a:r>
              </a:p>
            </p:txBody>
          </p:sp>
          <p:grpSp>
            <p:nvGrpSpPr>
              <p:cNvPr id="7" name="グループ化 43"/>
              <p:cNvGrpSpPr/>
              <p:nvPr/>
            </p:nvGrpSpPr>
            <p:grpSpPr>
              <a:xfrm>
                <a:off x="6985318" y="4208012"/>
                <a:ext cx="1481140" cy="1457021"/>
                <a:chOff x="4536502" y="0"/>
                <a:chExt cx="1285052" cy="1345959"/>
              </a:xfrm>
              <a:scene3d>
                <a:camera prst="orthographicFront"/>
                <a:lightRig rig="chilly" dir="t"/>
              </a:scene3d>
            </p:grpSpPr>
            <p:sp>
              <p:nvSpPr>
                <p:cNvPr id="45" name="円/楕円 44"/>
                <p:cNvSpPr/>
                <p:nvPr/>
              </p:nvSpPr>
              <p:spPr>
                <a:xfrm>
                  <a:off x="4536502" y="0"/>
                  <a:ext cx="1285052" cy="1345959"/>
                </a:xfrm>
                <a:prstGeom prst="ellipse">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6" name="円/楕円 4"/>
                <p:cNvSpPr/>
                <p:nvPr/>
              </p:nvSpPr>
              <p:spPr>
                <a:xfrm>
                  <a:off x="4741063" y="224326"/>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kumimoji="0" lang="ja-JP" altLang="en-US" sz="2000" b="1" dirty="0">
                      <a:solidFill>
                        <a:schemeClr val="tx1"/>
                      </a:solidFill>
                    </a:rPr>
                    <a:t>医療</a:t>
                  </a:r>
                </a:p>
              </p:txBody>
            </p:sp>
          </p:grpSp>
        </p:grpSp>
        <p:pic>
          <p:nvPicPr>
            <p:cNvPr id="225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591" y="3821113"/>
              <a:ext cx="1276969" cy="17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nodeType="afterGroup">
                            <p:stCondLst>
                              <p:cond delay="4000"/>
                            </p:stCondLst>
                            <p:childTnLst>
                              <p:par>
                                <p:cTn id="17" presetID="23" presetClass="entr" presetSubtype="16" fill="hold" grpId="0" nodeType="afterEffect">
                                  <p:stCondLst>
                                    <p:cond delay="200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2000" fill="hold"/>
                                        <p:tgtEl>
                                          <p:spTgt spid="18447"/>
                                        </p:tgtEl>
                                        <p:attrNameLst>
                                          <p:attrName>ppt_w</p:attrName>
                                        </p:attrNameLst>
                                      </p:cBhvr>
                                      <p:tavLst>
                                        <p:tav tm="0">
                                          <p:val>
                                            <p:fltVal val="0"/>
                                          </p:val>
                                        </p:tav>
                                        <p:tav tm="100000">
                                          <p:val>
                                            <p:strVal val="#ppt_w"/>
                                          </p:val>
                                        </p:tav>
                                      </p:tavLst>
                                    </p:anim>
                                    <p:anim calcmode="lin" valueType="num">
                                      <p:cBhvr>
                                        <p:cTn id="20" dur="2000" fill="hold"/>
                                        <p:tgtEl>
                                          <p:spTgt spid="1844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238125"/>
            <a:ext cx="63817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吹き出し 43"/>
          <p:cNvSpPr>
            <a:spLocks noChangeArrowheads="1"/>
          </p:cNvSpPr>
          <p:nvPr/>
        </p:nvSpPr>
        <p:spPr bwMode="auto">
          <a:xfrm>
            <a:off x="273050" y="1363663"/>
            <a:ext cx="8212138" cy="5049837"/>
          </a:xfrm>
          <a:prstGeom prst="wedgeRoundRectCallout">
            <a:avLst>
              <a:gd name="adj1" fmla="val 41951"/>
              <a:gd name="adj2" fmla="val -50042"/>
              <a:gd name="adj3" fmla="val 16667"/>
            </a:avLst>
          </a:prstGeom>
          <a:solidFill>
            <a:schemeClr val="bg1"/>
          </a:solidFill>
          <a:ln w="25400">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kumimoji="0" lang="ja-JP" altLang="en-US" sz="1600" b="1" dirty="0">
                <a:latin typeface="ＭＳ ゴシック" pitchFamily="49" charset="-128"/>
                <a:ea typeface="ＭＳ ゴシック" pitchFamily="49" charset="-128"/>
              </a:rPr>
              <a:t>　　　　　</a:t>
            </a:r>
            <a:r>
              <a:rPr kumimoji="0" lang="ja-JP" altLang="en-US" sz="1600" dirty="0">
                <a:latin typeface="ＭＳ ゴシック" pitchFamily="49" charset="-128"/>
                <a:ea typeface="ＭＳ ゴシック" pitchFamily="49" charset="-128"/>
              </a:rPr>
              <a:t>　　</a:t>
            </a:r>
            <a:r>
              <a:rPr kumimoji="0" lang="ja-JP" altLang="en-US" sz="1600" dirty="0"/>
              <a:t>　　　　　　</a:t>
            </a:r>
            <a:endParaRPr kumimoji="0" lang="en-US" altLang="ja-JP" sz="1600" dirty="0"/>
          </a:p>
        </p:txBody>
      </p:sp>
      <p:sp>
        <p:nvSpPr>
          <p:cNvPr id="9218" name="テキスト ボックス 1"/>
          <p:cNvSpPr txBox="1">
            <a:spLocks noChangeArrowheads="1"/>
          </p:cNvSpPr>
          <p:nvPr/>
        </p:nvSpPr>
        <p:spPr bwMode="auto">
          <a:xfrm>
            <a:off x="273050" y="152400"/>
            <a:ext cx="8212138" cy="769938"/>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公立中学校の教育費</a:t>
            </a:r>
            <a:r>
              <a:rPr lang="ja-JP" altLang="en-US" sz="4400" b="1" dirty="0">
                <a:latin typeface="ＭＳ ゴシック" pitchFamily="49" charset="-128"/>
                <a:ea typeface="ＭＳ ゴシック" pitchFamily="49" charset="-128"/>
              </a:rPr>
              <a:t>　</a:t>
            </a:r>
          </a:p>
        </p:txBody>
      </p:sp>
      <p:sp>
        <p:nvSpPr>
          <p:cNvPr id="32" name="テキスト ボックス 1"/>
          <p:cNvSpPr txBox="1">
            <a:spLocks noChangeArrowheads="1"/>
          </p:cNvSpPr>
          <p:nvPr/>
        </p:nvSpPr>
        <p:spPr bwMode="auto">
          <a:xfrm>
            <a:off x="539750" y="1568450"/>
            <a:ext cx="7704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800" b="1">
                <a:latin typeface="ＭＳ ゴシック" panose="020B0609070205080204" pitchFamily="49" charset="-128"/>
                <a:ea typeface="ＭＳ ゴシック" panose="020B0609070205080204" pitchFamily="49" charset="-128"/>
              </a:rPr>
              <a:t>さて、皆さんに質問です。</a:t>
            </a:r>
            <a:endParaRPr lang="en-US" altLang="ja-JP" sz="4800" b="1">
              <a:latin typeface="ＭＳ ゴシック" panose="020B0609070205080204" pitchFamily="49" charset="-128"/>
              <a:ea typeface="ＭＳ ゴシック" panose="020B0609070205080204" pitchFamily="49" charset="-128"/>
            </a:endParaRPr>
          </a:p>
        </p:txBody>
      </p:sp>
      <p:pic>
        <p:nvPicPr>
          <p:cNvPr id="9222" name="Picture 4" descr="C:\Users\iwasaki\AppData\Local\Microsoft\Windows\Temporary Internet Files\Content.IE5\2H22THXT\MC9000789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150" y="4305300"/>
            <a:ext cx="222885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正方形/長方形 1"/>
          <p:cNvSpPr>
            <a:spLocks noChangeArrowheads="1"/>
          </p:cNvSpPr>
          <p:nvPr/>
        </p:nvSpPr>
        <p:spPr bwMode="auto">
          <a:xfrm>
            <a:off x="539750" y="2708275"/>
            <a:ext cx="77041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800" b="1">
                <a:solidFill>
                  <a:srgbClr val="000000"/>
                </a:solidFill>
                <a:latin typeface="ＭＳ ゴシック" panose="020B0609070205080204" pitchFamily="49" charset="-128"/>
                <a:ea typeface="ＭＳ ゴシック" panose="020B0609070205080204" pitchFamily="49" charset="-128"/>
              </a:rPr>
              <a:t>もしも、公立中学校に</a:t>
            </a:r>
            <a:endParaRPr lang="en-US" altLang="ja-JP" sz="4800" b="1">
              <a:solidFill>
                <a:srgbClr val="000000"/>
              </a:solidFill>
              <a:latin typeface="ＭＳ ゴシック" panose="020B0609070205080204" pitchFamily="49" charset="-128"/>
              <a:ea typeface="ＭＳ ゴシック" panose="020B0609070205080204" pitchFamily="49" charset="-128"/>
            </a:endParaRPr>
          </a:p>
          <a:p>
            <a:r>
              <a:rPr lang="ja-JP" altLang="en-US" sz="4800" b="1">
                <a:solidFill>
                  <a:srgbClr val="000000"/>
                </a:solidFill>
                <a:latin typeface="ＭＳ ゴシック" panose="020B0609070205080204" pitchFamily="49" charset="-128"/>
                <a:ea typeface="ＭＳ ゴシック" panose="020B0609070205080204" pitchFamily="49" charset="-128"/>
              </a:rPr>
              <a:t>授業料を支払うとしたら、</a:t>
            </a:r>
            <a:endParaRPr lang="en-US" altLang="ja-JP" sz="4800" b="1">
              <a:solidFill>
                <a:srgbClr val="000000"/>
              </a:solidFill>
              <a:latin typeface="ＭＳ ゴシック" panose="020B0609070205080204" pitchFamily="49" charset="-128"/>
              <a:ea typeface="ＭＳ ゴシック" panose="020B0609070205080204" pitchFamily="49" charset="-128"/>
            </a:endParaRPr>
          </a:p>
          <a:p>
            <a:r>
              <a:rPr lang="ja-JP" altLang="en-US" sz="4800" b="1">
                <a:solidFill>
                  <a:srgbClr val="000000"/>
                </a:solidFill>
                <a:latin typeface="ＭＳ ゴシック" panose="020B0609070205080204" pitchFamily="49" charset="-128"/>
                <a:ea typeface="ＭＳ ゴシック" panose="020B0609070205080204" pitchFamily="49" charset="-128"/>
              </a:rPr>
              <a:t>月々いくら必要だと</a:t>
            </a:r>
            <a:endParaRPr lang="en-US" altLang="ja-JP" sz="4800" b="1">
              <a:solidFill>
                <a:srgbClr val="000000"/>
              </a:solidFill>
              <a:latin typeface="ＭＳ ゴシック" panose="020B0609070205080204" pitchFamily="49" charset="-128"/>
              <a:ea typeface="ＭＳ ゴシック" panose="020B0609070205080204" pitchFamily="49" charset="-128"/>
            </a:endParaRPr>
          </a:p>
          <a:p>
            <a:r>
              <a:rPr lang="ja-JP" altLang="en-US" sz="4800" b="1">
                <a:solidFill>
                  <a:srgbClr val="000000"/>
                </a:solidFill>
                <a:latin typeface="ＭＳ ゴシック" panose="020B0609070205080204" pitchFamily="49" charset="-128"/>
                <a:ea typeface="ＭＳ ゴシック" panose="020B0609070205080204" pitchFamily="49" charset="-128"/>
              </a:rPr>
              <a:t>思いますか？</a:t>
            </a:r>
          </a:p>
        </p:txBody>
      </p:sp>
      <p:sp>
        <p:nvSpPr>
          <p:cNvPr id="26631" name="Picture 32" descr="C:\Users\iwasaki\AppData\Local\Microsoft\Windows\Temporary Internet Files\Content.IE5\KO3U00Q9\MC900417858[1].wmf"/>
          <p:cNvSpPr>
            <a:spLocks noChangeAspect="1" noChangeArrowheads="1"/>
          </p:cNvSpPr>
          <p:nvPr/>
        </p:nvSpPr>
        <p:spPr bwMode="auto">
          <a:xfrm>
            <a:off x="7235825" y="163513"/>
            <a:ext cx="1397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2"/>
                                        </p:tgtEl>
                                        <p:attrNameLst>
                                          <p:attrName>style.visibility</p:attrName>
                                        </p:attrNameLst>
                                      </p:cBhvr>
                                      <p:to>
                                        <p:strVal val="visible"/>
                                      </p:to>
                                    </p:set>
                                    <p:anim calcmode="discrete" valueType="clr">
                                      <p:cBhvr override="childStyle">
                                        <p:cTn id="13" dur="50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2"/>
                                        </p:tgtEl>
                                        <p:attrNameLst>
                                          <p:attrName>fillcolor</p:attrName>
                                        </p:attrNameLst>
                                      </p:cBhvr>
                                      <p:tavLst>
                                        <p:tav tm="0">
                                          <p:val>
                                            <p:clrVal>
                                              <a:schemeClr val="accent2"/>
                                            </p:clrVal>
                                          </p:val>
                                        </p:tav>
                                        <p:tav tm="50000">
                                          <p:val>
                                            <p:clrVal>
                                              <a:schemeClr val="hlink"/>
                                            </p:clrVal>
                                          </p:val>
                                        </p:tav>
                                      </p:tavLst>
                                    </p:anim>
                                    <p:set>
                                      <p:cBhvr>
                                        <p:cTn id="15" dur="500"/>
                                        <p:tgtEl>
                                          <p:spTgt spid="32"/>
                                        </p:tgtEl>
                                        <p:attrNameLst>
                                          <p:attrName>fill.type</p:attrName>
                                        </p:attrNameLst>
                                      </p:cBhvr>
                                      <p:to>
                                        <p:strVal val="solid"/>
                                      </p:to>
                                    </p:set>
                                  </p:childTnLst>
                                </p:cTn>
                              </p:par>
                            </p:childTnLst>
                          </p:cTn>
                        </p:par>
                        <p:par>
                          <p:cTn id="16" fill="hold" nodeType="afterGroup">
                            <p:stCondLst>
                              <p:cond delay="425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9223"/>
                                        </p:tgtEl>
                                        <p:attrNameLst>
                                          <p:attrName>style.visibility</p:attrName>
                                        </p:attrNameLst>
                                      </p:cBhvr>
                                      <p:to>
                                        <p:strVal val="visible"/>
                                      </p:to>
                                    </p:set>
                                    <p:anim calcmode="discrete" valueType="clr">
                                      <p:cBhvr override="childStyle">
                                        <p:cTn id="19" dur="50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9223"/>
                                        </p:tgtEl>
                                        <p:attrNameLst>
                                          <p:attrName>fillcolor</p:attrName>
                                        </p:attrNameLst>
                                      </p:cBhvr>
                                      <p:tavLst>
                                        <p:tav tm="0">
                                          <p:val>
                                            <p:clrVal>
                                              <a:schemeClr val="accent2"/>
                                            </p:clrVal>
                                          </p:val>
                                        </p:tav>
                                        <p:tav tm="50000">
                                          <p:val>
                                            <p:clrVal>
                                              <a:schemeClr val="hlink"/>
                                            </p:clrVal>
                                          </p:val>
                                        </p:tav>
                                      </p:tavLst>
                                    </p:anim>
                                    <p:set>
                                      <p:cBhvr>
                                        <p:cTn id="21" dur="500"/>
                                        <p:tgtEl>
                                          <p:spTgt spid="9223"/>
                                        </p:tgtEl>
                                        <p:attrNameLst>
                                          <p:attrName>fill.type</p:attrName>
                                        </p:attrNameLst>
                                      </p:cBhvr>
                                      <p:to>
                                        <p:strVal val="solid"/>
                                      </p:to>
                                    </p:set>
                                  </p:childTnLst>
                                </p:cTn>
                              </p:par>
                            </p:childTnLst>
                          </p:cTn>
                        </p:par>
                        <p:par>
                          <p:cTn id="22" fill="hold" nodeType="afterGroup">
                            <p:stCondLst>
                              <p:cond delay="13750"/>
                            </p:stCondLst>
                            <p:childTnLst>
                              <p:par>
                                <p:cTn id="23" presetID="42" presetClass="entr" presetSubtype="0" fill="hold" nodeType="after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1000"/>
                                        <p:tgtEl>
                                          <p:spTgt spid="9222"/>
                                        </p:tgtEl>
                                      </p:cBhvr>
                                    </p:animEffect>
                                    <p:anim calcmode="lin" valueType="num">
                                      <p:cBhvr>
                                        <p:cTn id="26" dur="1000" fill="hold"/>
                                        <p:tgtEl>
                                          <p:spTgt spid="9222"/>
                                        </p:tgtEl>
                                        <p:attrNameLst>
                                          <p:attrName>ppt_x</p:attrName>
                                        </p:attrNameLst>
                                      </p:cBhvr>
                                      <p:tavLst>
                                        <p:tav tm="0">
                                          <p:val>
                                            <p:strVal val="#ppt_x"/>
                                          </p:val>
                                        </p:tav>
                                        <p:tav tm="100000">
                                          <p:val>
                                            <p:strVal val="#ppt_x"/>
                                          </p:val>
                                        </p:tav>
                                      </p:tavLst>
                                    </p:anim>
                                    <p:anim calcmode="lin" valueType="num">
                                      <p:cBhvr>
                                        <p:cTn id="27" dur="1000" fill="hold"/>
                                        <p:tgtEl>
                                          <p:spTgt spid="92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2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273050" y="152400"/>
            <a:ext cx="6096000" cy="769938"/>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公立中学校の教育費</a:t>
            </a:r>
            <a:r>
              <a:rPr lang="ja-JP" altLang="en-US" sz="4400" b="1" dirty="0">
                <a:latin typeface="ＭＳ ゴシック" pitchFamily="49" charset="-128"/>
                <a:ea typeface="ＭＳ ゴシック" pitchFamily="49" charset="-128"/>
              </a:rPr>
              <a:t>　</a:t>
            </a:r>
          </a:p>
        </p:txBody>
      </p:sp>
      <p:pic>
        <p:nvPicPr>
          <p:cNvPr id="28675" name="Picture 4" descr="C:\Users\iwasaki\AppData\Local\Microsoft\Windows\Temporary Internet Files\Content.IE5\2H22THXT\MC9000789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475" y="177800"/>
            <a:ext cx="1803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Picture 32" descr="C:\Users\iwasaki\AppData\Local\Microsoft\Windows\Temporary Internet Files\Content.IE5\KO3U00Q9\MC900417858[1].wmf"/>
          <p:cNvSpPr>
            <a:spLocks noChangeAspect="1" noChangeArrowheads="1"/>
          </p:cNvSpPr>
          <p:nvPr/>
        </p:nvSpPr>
        <p:spPr bwMode="auto">
          <a:xfrm>
            <a:off x="7235825" y="163513"/>
            <a:ext cx="1397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7" name="テキスト ボックス 1"/>
          <p:cNvSpPr txBox="1">
            <a:spLocks noChangeArrowheads="1"/>
          </p:cNvSpPr>
          <p:nvPr/>
        </p:nvSpPr>
        <p:spPr bwMode="auto">
          <a:xfrm>
            <a:off x="727075" y="4210050"/>
            <a:ext cx="4156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5400" b="1" dirty="0">
                <a:latin typeface="ＭＳ ゴシック" panose="020B0609070205080204" pitchFamily="49" charset="-128"/>
                <a:ea typeface="ＭＳ ゴシック" panose="020B0609070205080204" pitchFamily="49" charset="-128"/>
              </a:rPr>
              <a:t>③ </a:t>
            </a:r>
            <a:r>
              <a:rPr lang="en-US" altLang="ja-JP" sz="5400" b="1" dirty="0">
                <a:latin typeface="ＭＳ ゴシック" panose="020B0609070205080204" pitchFamily="49" charset="-128"/>
                <a:ea typeface="ＭＳ ゴシック" panose="020B0609070205080204" pitchFamily="49" charset="-128"/>
              </a:rPr>
              <a:t>9</a:t>
            </a:r>
            <a:r>
              <a:rPr lang="ja-JP" altLang="en-US" sz="5400" b="1" dirty="0">
                <a:latin typeface="ＭＳ ゴシック" panose="020B0609070205080204" pitchFamily="49" charset="-128"/>
                <a:ea typeface="ＭＳ ゴシック" panose="020B0609070205080204" pitchFamily="49" charset="-128"/>
              </a:rPr>
              <a:t>万円</a:t>
            </a:r>
            <a:endParaRPr lang="en-US" altLang="ja-JP" sz="5400" b="1" dirty="0">
              <a:latin typeface="ＭＳ ゴシック" panose="020B0609070205080204" pitchFamily="49" charset="-128"/>
              <a:ea typeface="ＭＳ ゴシック" panose="020B0609070205080204" pitchFamily="49" charset="-128"/>
            </a:endParaRPr>
          </a:p>
        </p:txBody>
      </p:sp>
      <p:sp>
        <p:nvSpPr>
          <p:cNvPr id="32" name="テキスト ボックス 1"/>
          <p:cNvSpPr txBox="1">
            <a:spLocks noChangeArrowheads="1"/>
          </p:cNvSpPr>
          <p:nvPr/>
        </p:nvSpPr>
        <p:spPr bwMode="auto">
          <a:xfrm>
            <a:off x="733425" y="1563688"/>
            <a:ext cx="422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5400" b="1">
                <a:latin typeface="ＭＳ ゴシック" panose="020B0609070205080204" pitchFamily="49" charset="-128"/>
                <a:ea typeface="ＭＳ ゴシック" panose="020B0609070205080204" pitchFamily="49" charset="-128"/>
              </a:rPr>
              <a:t>① </a:t>
            </a:r>
            <a:r>
              <a:rPr lang="en-US" altLang="ja-JP" sz="5400" b="1">
                <a:latin typeface="ＭＳ ゴシック" panose="020B0609070205080204" pitchFamily="49" charset="-128"/>
                <a:ea typeface="ＭＳ ゴシック" panose="020B0609070205080204" pitchFamily="49" charset="-128"/>
              </a:rPr>
              <a:t>3</a:t>
            </a:r>
            <a:r>
              <a:rPr lang="ja-JP" altLang="en-US" sz="5400" b="1">
                <a:latin typeface="ＭＳ ゴシック" panose="020B0609070205080204" pitchFamily="49" charset="-128"/>
                <a:ea typeface="ＭＳ ゴシック" panose="020B0609070205080204" pitchFamily="49" charset="-128"/>
              </a:rPr>
              <a:t>万円</a:t>
            </a:r>
            <a:endParaRPr lang="en-US" altLang="ja-JP" sz="5400" b="1">
              <a:latin typeface="ＭＳ ゴシック" panose="020B0609070205080204" pitchFamily="49" charset="-128"/>
              <a:ea typeface="ＭＳ ゴシック" panose="020B0609070205080204" pitchFamily="49" charset="-128"/>
            </a:endParaRPr>
          </a:p>
        </p:txBody>
      </p:sp>
      <p:grpSp>
        <p:nvGrpSpPr>
          <p:cNvPr id="2" name="グループ化 3"/>
          <p:cNvGrpSpPr>
            <a:grpSpLocks/>
          </p:cNvGrpSpPr>
          <p:nvPr/>
        </p:nvGrpSpPr>
        <p:grpSpPr bwMode="auto">
          <a:xfrm rot="1164332">
            <a:off x="4840288" y="1593850"/>
            <a:ext cx="1409700" cy="1123950"/>
            <a:chOff x="5424218" y="1966756"/>
            <a:chExt cx="1409924" cy="1123251"/>
          </a:xfrm>
        </p:grpSpPr>
        <p:pic>
          <p:nvPicPr>
            <p:cNvPr id="287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71">
              <a:off x="5424218" y="1966756"/>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537">
              <a:off x="5601543" y="2141748"/>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0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20">
              <a:off x="5789964" y="2327833"/>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8" name="テキスト ボックス 1"/>
          <p:cNvSpPr txBox="1">
            <a:spLocks noChangeArrowheads="1"/>
          </p:cNvSpPr>
          <p:nvPr/>
        </p:nvSpPr>
        <p:spPr bwMode="auto">
          <a:xfrm>
            <a:off x="674688" y="2841625"/>
            <a:ext cx="4248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5400" b="1">
                <a:latin typeface="ＭＳ ゴシック" panose="020B0609070205080204" pitchFamily="49" charset="-128"/>
                <a:ea typeface="ＭＳ ゴシック" panose="020B0609070205080204" pitchFamily="49" charset="-128"/>
              </a:rPr>
              <a:t>② </a:t>
            </a:r>
            <a:r>
              <a:rPr lang="en-US" altLang="ja-JP" sz="5400" b="1">
                <a:latin typeface="ＭＳ ゴシック" panose="020B0609070205080204" pitchFamily="49" charset="-128"/>
                <a:ea typeface="ＭＳ ゴシック" panose="020B0609070205080204" pitchFamily="49" charset="-128"/>
              </a:rPr>
              <a:t>6</a:t>
            </a:r>
            <a:r>
              <a:rPr lang="ja-JP" altLang="en-US" sz="5400" b="1">
                <a:latin typeface="ＭＳ ゴシック" panose="020B0609070205080204" pitchFamily="49" charset="-128"/>
                <a:ea typeface="ＭＳ ゴシック" panose="020B0609070205080204" pitchFamily="49" charset="-128"/>
              </a:rPr>
              <a:t>万円</a:t>
            </a:r>
            <a:endParaRPr lang="en-US" altLang="ja-JP" sz="5400" b="1">
              <a:latin typeface="ＭＳ ゴシック" panose="020B0609070205080204" pitchFamily="49" charset="-128"/>
              <a:ea typeface="ＭＳ ゴシック" panose="020B0609070205080204" pitchFamily="49" charset="-128"/>
            </a:endParaRPr>
          </a:p>
        </p:txBody>
      </p:sp>
      <p:grpSp>
        <p:nvGrpSpPr>
          <p:cNvPr id="3" name="グループ化 4"/>
          <p:cNvGrpSpPr>
            <a:grpSpLocks/>
          </p:cNvGrpSpPr>
          <p:nvPr/>
        </p:nvGrpSpPr>
        <p:grpSpPr bwMode="auto">
          <a:xfrm>
            <a:off x="4868863" y="2867025"/>
            <a:ext cx="2570162" cy="1131888"/>
            <a:chOff x="4878574" y="2961439"/>
            <a:chExt cx="2570431" cy="1131155"/>
          </a:xfrm>
        </p:grpSpPr>
        <p:grpSp>
          <p:nvGrpSpPr>
            <p:cNvPr id="28697" name="グループ化 17"/>
            <p:cNvGrpSpPr>
              <a:grpSpLocks/>
            </p:cNvGrpSpPr>
            <p:nvPr/>
          </p:nvGrpSpPr>
          <p:grpSpPr bwMode="auto">
            <a:xfrm rot="1164332">
              <a:off x="4878574" y="2961439"/>
              <a:ext cx="1409924" cy="1123251"/>
              <a:chOff x="5424218" y="1966756"/>
              <a:chExt cx="1409924" cy="1123251"/>
            </a:xfrm>
          </p:grpSpPr>
          <p:pic>
            <p:nvPicPr>
              <p:cNvPr id="287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71">
                <a:off x="5424218" y="1966756"/>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0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537">
                <a:off x="5601543" y="2141748"/>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20">
                <a:off x="5789964" y="2327833"/>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8698" name="グループ化 21"/>
            <p:cNvGrpSpPr>
              <a:grpSpLocks/>
            </p:cNvGrpSpPr>
            <p:nvPr/>
          </p:nvGrpSpPr>
          <p:grpSpPr bwMode="auto">
            <a:xfrm rot="1164332">
              <a:off x="6039081" y="2969343"/>
              <a:ext cx="1409924" cy="1123251"/>
              <a:chOff x="5424218" y="1966756"/>
              <a:chExt cx="1409924" cy="1123251"/>
            </a:xfrm>
          </p:grpSpPr>
          <p:pic>
            <p:nvPicPr>
              <p:cNvPr id="286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71">
                <a:off x="5424218" y="1966756"/>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537">
                <a:off x="5601543" y="2141748"/>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0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20">
                <a:off x="5789964" y="2327833"/>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grpSp>
        <p:nvGrpSpPr>
          <p:cNvPr id="6" name="グループ化 8"/>
          <p:cNvGrpSpPr>
            <a:grpSpLocks/>
          </p:cNvGrpSpPr>
          <p:nvPr/>
        </p:nvGrpSpPr>
        <p:grpSpPr bwMode="auto">
          <a:xfrm>
            <a:off x="4962525" y="4125913"/>
            <a:ext cx="3706813" cy="1209675"/>
            <a:chOff x="2521142" y="4922022"/>
            <a:chExt cx="3706424" cy="1210559"/>
          </a:xfrm>
        </p:grpSpPr>
        <p:grpSp>
          <p:nvGrpSpPr>
            <p:cNvPr id="28684" name="グループ化 26"/>
            <p:cNvGrpSpPr>
              <a:grpSpLocks/>
            </p:cNvGrpSpPr>
            <p:nvPr/>
          </p:nvGrpSpPr>
          <p:grpSpPr bwMode="auto">
            <a:xfrm>
              <a:off x="2521142" y="5001426"/>
              <a:ext cx="2570431" cy="1131155"/>
              <a:chOff x="4878574" y="2961439"/>
              <a:chExt cx="2570431" cy="1131155"/>
            </a:xfrm>
          </p:grpSpPr>
          <p:grpSp>
            <p:nvGrpSpPr>
              <p:cNvPr id="28689" name="グループ化 27"/>
              <p:cNvGrpSpPr>
                <a:grpSpLocks/>
              </p:cNvGrpSpPr>
              <p:nvPr/>
            </p:nvGrpSpPr>
            <p:grpSpPr bwMode="auto">
              <a:xfrm rot="1164332">
                <a:off x="4878574" y="2961439"/>
                <a:ext cx="1409924" cy="1123251"/>
                <a:chOff x="5424218" y="1966756"/>
                <a:chExt cx="1409924" cy="1123251"/>
              </a:xfrm>
            </p:grpSpPr>
            <p:pic>
              <p:nvPicPr>
                <p:cNvPr id="2869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71">
                  <a:off x="5424218" y="1966756"/>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9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537">
                  <a:off x="5601543" y="2141748"/>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20">
                  <a:off x="5789964" y="2327833"/>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8690" name="グループ化 28"/>
              <p:cNvGrpSpPr>
                <a:grpSpLocks/>
              </p:cNvGrpSpPr>
              <p:nvPr/>
            </p:nvGrpSpPr>
            <p:grpSpPr bwMode="auto">
              <a:xfrm rot="1164332">
                <a:off x="6039081" y="2969343"/>
                <a:ext cx="1409924" cy="1123251"/>
                <a:chOff x="5424218" y="1966756"/>
                <a:chExt cx="1409924" cy="1123251"/>
              </a:xfrm>
            </p:grpSpPr>
            <p:pic>
              <p:nvPicPr>
                <p:cNvPr id="2869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71">
                  <a:off x="5424218" y="1966756"/>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537">
                  <a:off x="5601543" y="2141748"/>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9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20">
                  <a:off x="5789964" y="2327833"/>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grpSp>
          <p:nvGrpSpPr>
            <p:cNvPr id="28685" name="グループ化 5"/>
            <p:cNvGrpSpPr>
              <a:grpSpLocks/>
            </p:cNvGrpSpPr>
            <p:nvPr/>
          </p:nvGrpSpPr>
          <p:grpSpPr bwMode="auto">
            <a:xfrm>
              <a:off x="4895339" y="4922022"/>
              <a:ext cx="1332227" cy="1199938"/>
              <a:chOff x="5480096" y="4809885"/>
              <a:chExt cx="1332227" cy="1199938"/>
            </a:xfrm>
          </p:grpSpPr>
          <p:pic>
            <p:nvPicPr>
              <p:cNvPr id="2868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4094">
                <a:off x="5480096" y="4809885"/>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8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4094">
                <a:off x="5603572" y="5052220"/>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4094">
                <a:off x="5768145" y="5247649"/>
                <a:ext cx="1044178" cy="7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sp>
        <p:nvSpPr>
          <p:cNvPr id="11" name="角丸四角形 10"/>
          <p:cNvSpPr/>
          <p:nvPr/>
        </p:nvSpPr>
        <p:spPr>
          <a:xfrm>
            <a:off x="3492500" y="7461250"/>
            <a:ext cx="8496300" cy="121285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55"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0" nodeType="clickEffect">
                                  <p:stCondLst>
                                    <p:cond delay="0"/>
                                  </p:stCondLst>
                                  <p:childTnLst>
                                    <p:animMotion origin="layout" path="M -0.00122 1.11111E-6 C -0.00556 -0.00787 -0.01129 -0.01134 -0.01563 -0.01852 C -0.02535 -0.0331 -0.03229 -0.0507 -0.04115 -0.0662 C -0.04722 -0.07708 -0.04479 -0.0669 -0.04913 -0.07824 C -0.05903 -0.10208 -0.06771 -0.12801 -0.0809 -0.14977 C -0.08663 -0.1706 -0.09427 -0.18472 -0.10486 -0.20347 C -0.10955 -0.21227 -0.11215 -0.22222 -0.11597 -0.23125 C -0.11667 -0.23403 -0.11945 -0.23495 -0.12049 -0.2375 C -0.12379 -0.24352 -0.12518 -0.25139 -0.1283 -0.25695 C -0.13143 -0.2625 -0.13524 -0.2662 -0.1382 -0.27107 C -0.15139 -0.29421 -0.16632 -0.31875 -0.18438 -0.33658 C -0.18785 -0.35046 -0.18264 -0.33472 -0.19375 -0.35093 C -0.20399 -0.36551 -0.18472 -0.34792 -0.20018 -0.36088 C -0.20868 -0.38241 -0.19757 -0.35787 -0.20799 -0.37269 C -0.21337 -0.38009 -0.22084 -0.39236 -0.22552 -0.40046 C -0.23177 -0.41088 -0.23733 -0.42315 -0.24462 -0.43241 C -0.26302 -0.45509 -0.23594 -0.42014 -0.25243 -0.4463 C -0.25538 -0.4507 -0.26198 -0.4581 -0.26198 -0.45787 C -0.24653 -0.46088 -0.23195 -0.46435 -0.2158 -0.4662 C -0.20452 -0.46898 -0.19393 -0.47523 -0.18264 -0.47801 C -0.15712 -0.48426 -0.1309 -0.4956 -0.10799 -0.50995 C -0.10104 -0.51412 -0.09774 -0.51412 -0.09063 -0.51783 C -0.07552 -0.52523 -0.06059 -0.53333 -0.04601 -0.54167 C -0.02882 -0.55116 -0.01215 -0.56019 0.00486 -0.56968 C 0.01823 -0.57708 0.02639 -0.58333 0.03976 -0.5875 C 0.0493 -0.59514 0.05972 -0.6 0.06979 -0.60533 C 0.07691 -0.60926 0.075 -0.60533 0.08142 -0.60949 C 0.08871 -0.61412 0.09514 -0.61875 0.10364 -0.6213 C 0.11545 -0.63148 0.13142 -0.63148 0.14375 -0.6412 C 0.12847 -0.64607 0.11458 -0.65301 0.10017 -0.65903 C 0.08715 -0.66458 0.07257 -0.6669 0.05868 -0.66921 C 0.0217 -0.68472 -0.03334 -0.68009 -0.06823 -0.68102 C -0.08334 -0.68218 -0.09393 -0.68403 -0.10799 -0.68704 C -0.1132 -0.69144 -0.12049 -0.7037 -0.12379 -0.71065 C -0.12587 -0.71597 -0.12674 -0.72269 -0.13038 -0.72685 C -0.13559 -0.73357 -0.1408 -0.74144 -0.14584 -0.74884 C -0.15261 -0.75764 -0.14566 -0.75232 -0.15399 -0.76273 C -0.16042 -0.7706 -0.1684 -0.77801 -0.17604 -0.78449 C -0.19722 -0.80185 -0.18316 -0.79537 -0.19549 -0.80046 C -0.20156 -0.8088 -0.20851 -0.81667 -0.21771 -0.82037 C -0.22656 -0.8375 -0.21493 -0.81736 -0.22552 -0.82847 C -0.22691 -0.82963 -0.22726 -0.83241 -0.22882 -0.83426 C -0.23351 -0.84097 -0.23993 -0.8456 -0.24462 -0.85208 C -0.25122 -0.86158 -0.25313 -0.86875 -0.26198 -0.87593 C -0.27101 -0.89306 -0.2592 -0.87292 -0.26997 -0.88403 C -0.27153 -0.88565 -0.27153 -0.88843 -0.27327 -0.88982 C -0.27465 -0.8912 -0.27656 -0.89097 -0.27795 -0.8919 C -0.28143 -0.89421 -0.2842 -0.89722 -0.2875 -0.9 C -0.28906 -0.90116 -0.29063 -0.90278 -0.29219 -0.90394 C -0.29358 -0.90533 -0.29705 -0.90741 -0.29705 -0.90718 C -0.30538 -0.90116 -0.30417 -0.8912 -0.30643 -0.88009 C -0.3099 -0.86482 -0.31302 -0.85 -0.31441 -0.83426 C -0.31719 -0.8088 -0.31406 -0.82176 -0.31788 -0.80857 C -0.31927 -0.78681 -0.32014 -0.76343 -0.32552 -0.74283 C -0.32674 -0.72269 -0.32778 -0.70139 -0.33507 -0.6831 C -0.33663 -0.66968 -0.33681 -0.65648 -0.34306 -0.64514 C -0.34479 -0.63449 -0.34792 -0.62408 -0.34948 -0.6132 C -0.35226 -0.59097 -0.34931 -0.60417 -0.35243 -0.59167 C -0.35608 -0.53796 -0.35399 -0.57662 -0.35399 -0.47384 " pathEditMode="relative" rAng="0" ptsTypes="ffffffffffffffffffffffffffffffffffffffffffffffffffffffffffA">
                                      <p:cBhvr>
                                        <p:cTn id="43" dur="3000" fill="hold"/>
                                        <p:tgtEl>
                                          <p:spTgt spid="11"/>
                                        </p:tgtEl>
                                        <p:attrNameLst>
                                          <p:attrName>ppt_x</p:attrName>
                                          <p:attrName>ppt_y</p:attrName>
                                        </p:attrNameLst>
                                      </p:cBhvr>
                                      <p:rCtr x="-10503" y="-45370"/>
                                    </p:animMotion>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8"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339725" y="165100"/>
            <a:ext cx="6465888" cy="769938"/>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みんなの学校のために</a:t>
            </a:r>
            <a:r>
              <a:rPr lang="ja-JP" altLang="en-US" sz="4400" b="1" dirty="0">
                <a:latin typeface="ＭＳ ゴシック" pitchFamily="49" charset="-128"/>
                <a:ea typeface="ＭＳ ゴシック" pitchFamily="49" charset="-128"/>
              </a:rPr>
              <a:t>　</a:t>
            </a:r>
          </a:p>
        </p:txBody>
      </p:sp>
      <p:sp>
        <p:nvSpPr>
          <p:cNvPr id="30723" name="テキスト ボックス 47"/>
          <p:cNvSpPr txBox="1">
            <a:spLocks noChangeArrowheads="1"/>
          </p:cNvSpPr>
          <p:nvPr/>
        </p:nvSpPr>
        <p:spPr bwMode="auto">
          <a:xfrm>
            <a:off x="846138" y="836613"/>
            <a:ext cx="7783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b="1" dirty="0">
                <a:latin typeface="ＭＳ ゴシック" panose="020B0609070205080204" pitchFamily="49" charset="-128"/>
                <a:ea typeface="ＭＳ ゴシック" panose="020B0609070205080204" pitchFamily="49" charset="-128"/>
              </a:rPr>
              <a:t>児童、生徒</a:t>
            </a:r>
            <a:r>
              <a:rPr lang="en-US" altLang="ja-JP" sz="2800" b="1" dirty="0">
                <a:latin typeface="ＭＳ ゴシック" panose="020B0609070205080204" pitchFamily="49" charset="-128"/>
                <a:ea typeface="ＭＳ ゴシック" panose="020B0609070205080204" pitchFamily="49" charset="-128"/>
              </a:rPr>
              <a:t>1</a:t>
            </a:r>
            <a:r>
              <a:rPr lang="ja-JP" altLang="en-US" sz="2800" b="1" dirty="0">
                <a:latin typeface="ＭＳ ゴシック" panose="020B0609070205080204" pitchFamily="49" charset="-128"/>
                <a:ea typeface="ＭＳ ゴシック" panose="020B0609070205080204" pitchFamily="49" charset="-128"/>
              </a:rPr>
              <a:t>人当たりの教育費負担額</a:t>
            </a:r>
            <a:r>
              <a:rPr lang="ja-JP" altLang="en-US" sz="1600" b="1" dirty="0">
                <a:latin typeface="ＭＳ ゴシック" panose="020B0609070205080204" pitchFamily="49" charset="-128"/>
                <a:ea typeface="ＭＳ ゴシック" panose="020B0609070205080204" pitchFamily="49" charset="-128"/>
              </a:rPr>
              <a:t>（令和３年度）　</a:t>
            </a:r>
          </a:p>
        </p:txBody>
      </p:sp>
      <p:grpSp>
        <p:nvGrpSpPr>
          <p:cNvPr id="2" name="グループ化 9"/>
          <p:cNvGrpSpPr>
            <a:grpSpLocks/>
          </p:cNvGrpSpPr>
          <p:nvPr/>
        </p:nvGrpSpPr>
        <p:grpSpPr bwMode="auto">
          <a:xfrm>
            <a:off x="2162175" y="2787650"/>
            <a:ext cx="6480175" cy="1457325"/>
            <a:chOff x="2162153" y="2788391"/>
            <a:chExt cx="6480721" cy="1457021"/>
          </a:xfrm>
        </p:grpSpPr>
        <p:sp>
          <p:nvSpPr>
            <p:cNvPr id="25" name="フローチャート : 論理積ゲート 24"/>
            <p:cNvSpPr/>
            <p:nvPr/>
          </p:nvSpPr>
          <p:spPr>
            <a:xfrm rot="10800000">
              <a:off x="2162153" y="2821722"/>
              <a:ext cx="6480721" cy="1403057"/>
            </a:xfrm>
            <a:prstGeom prst="flowChartDelay">
              <a:avLst/>
            </a:prstGeom>
            <a:ln w="44450">
              <a:solidFill>
                <a:srgbClr val="66FFCC"/>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dirty="0"/>
            </a:p>
          </p:txBody>
        </p:sp>
        <p:grpSp>
          <p:nvGrpSpPr>
            <p:cNvPr id="3" name="グループ化 43"/>
            <p:cNvGrpSpPr/>
            <p:nvPr/>
          </p:nvGrpSpPr>
          <p:grpSpPr>
            <a:xfrm>
              <a:off x="7149436" y="2788391"/>
              <a:ext cx="1481140" cy="1457021"/>
              <a:chOff x="4534153" y="69319"/>
              <a:chExt cx="1285052" cy="1345959"/>
            </a:xfrm>
            <a:scene3d>
              <a:camera prst="orthographicFront"/>
              <a:lightRig rig="chilly" dir="t"/>
            </a:scene3d>
          </p:grpSpPr>
          <p:sp>
            <p:nvSpPr>
              <p:cNvPr id="45" name="円/楕円 44"/>
              <p:cNvSpPr/>
              <p:nvPr/>
            </p:nvSpPr>
            <p:spPr>
              <a:xfrm>
                <a:off x="4534153" y="69319"/>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6" name="円/楕円 4"/>
              <p:cNvSpPr/>
              <p:nvPr/>
            </p:nvSpPr>
            <p:spPr>
              <a:xfrm>
                <a:off x="4741063" y="224326"/>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kumimoji="0" lang="ja-JP" altLang="en-US" sz="2400" b="1" dirty="0">
                    <a:solidFill>
                      <a:schemeClr val="tx1"/>
                    </a:solidFill>
                    <a:latin typeface="+mn-ea"/>
                  </a:rPr>
                  <a:t>中学生</a:t>
                </a:r>
              </a:p>
            </p:txBody>
          </p:sp>
        </p:grpSp>
        <p:sp>
          <p:nvSpPr>
            <p:cNvPr id="30747" name="テキスト ボックス 48"/>
            <p:cNvSpPr txBox="1">
              <a:spLocks noChangeArrowheads="1"/>
            </p:cNvSpPr>
            <p:nvPr/>
          </p:nvSpPr>
          <p:spPr bwMode="auto">
            <a:xfrm>
              <a:off x="3211534" y="2992296"/>
              <a:ext cx="3899229" cy="4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2400" b="1" dirty="0">
                  <a:solidFill>
                    <a:srgbClr val="0099FF"/>
                  </a:solidFill>
                </a:rPr>
                <a:t>　</a:t>
              </a:r>
              <a:r>
                <a:rPr kumimoji="0" lang="ja-JP" altLang="en-US" sz="2400" b="1" dirty="0">
                  <a:solidFill>
                    <a:srgbClr val="FF0000"/>
                  </a:solidFill>
                  <a:latin typeface="ＭＳ ゴシック" panose="020B0609070205080204" pitchFamily="49" charset="-128"/>
                  <a:ea typeface="ＭＳ ゴシック" panose="020B0609070205080204" pitchFamily="49" charset="-128"/>
                </a:rPr>
                <a:t>月　約</a:t>
              </a:r>
              <a:r>
                <a:rPr kumimoji="0" lang="en-US" altLang="ja-JP" sz="2400" b="1" dirty="0">
                  <a:solidFill>
                    <a:srgbClr val="FF0000"/>
                  </a:solidFill>
                  <a:latin typeface="ＭＳ ゴシック" panose="020B0609070205080204" pitchFamily="49" charset="-128"/>
                  <a:ea typeface="ＭＳ ゴシック" panose="020B0609070205080204" pitchFamily="49" charset="-128"/>
                </a:rPr>
                <a:t>88,900</a:t>
              </a:r>
              <a:r>
                <a:rPr kumimoji="0" lang="ja-JP" altLang="en-US" sz="2400" b="1" dirty="0">
                  <a:solidFill>
                    <a:srgbClr val="FF0000"/>
                  </a:solidFill>
                  <a:latin typeface="ＭＳ ゴシック" panose="020B0609070205080204" pitchFamily="49" charset="-128"/>
                  <a:ea typeface="ＭＳ ゴシック" panose="020B0609070205080204" pitchFamily="49" charset="-128"/>
                </a:rPr>
                <a:t>円</a:t>
              </a:r>
              <a:endParaRPr lang="ja-JP" altLang="en-US" sz="1200" dirty="0">
                <a:solidFill>
                  <a:srgbClr val="FF0000"/>
                </a:solidFill>
                <a:latin typeface="ＭＳ ゴシック" panose="020B0609070205080204" pitchFamily="49" charset="-128"/>
                <a:ea typeface="ＭＳ ゴシック" panose="020B0609070205080204" pitchFamily="49" charset="-128"/>
              </a:endParaRPr>
            </a:p>
          </p:txBody>
        </p:sp>
        <p:sp>
          <p:nvSpPr>
            <p:cNvPr id="30748" name="テキスト ボックス 49"/>
            <p:cNvSpPr txBox="1">
              <a:spLocks noChangeArrowheads="1"/>
            </p:cNvSpPr>
            <p:nvPr/>
          </p:nvSpPr>
          <p:spPr bwMode="auto">
            <a:xfrm>
              <a:off x="2822249" y="3355864"/>
              <a:ext cx="4204414" cy="4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b="1" dirty="0">
                  <a:latin typeface="ＭＳ ゴシック" panose="020B0609070205080204" pitchFamily="49" charset="-128"/>
                  <a:ea typeface="ＭＳ ゴシック" panose="020B0609070205080204" pitchFamily="49" charset="-128"/>
                </a:rPr>
                <a:t>（年間　</a:t>
              </a:r>
              <a:r>
                <a:rPr lang="en-US" altLang="ja-JP" sz="2400" b="1" dirty="0">
                  <a:latin typeface="ＭＳ ゴシック" panose="020B0609070205080204" pitchFamily="49" charset="-128"/>
                  <a:ea typeface="ＭＳ ゴシック" panose="020B0609070205080204" pitchFamily="49" charset="-128"/>
                </a:rPr>
                <a:t>1,067,000</a:t>
              </a:r>
              <a:r>
                <a:rPr lang="ja-JP" altLang="en-US" sz="2400" b="1" dirty="0">
                  <a:latin typeface="ＭＳ ゴシック" panose="020B0609070205080204" pitchFamily="49" charset="-128"/>
                  <a:ea typeface="ＭＳ ゴシック" panose="020B0609070205080204" pitchFamily="49" charset="-128"/>
                </a:rPr>
                <a:t>円）</a:t>
              </a:r>
            </a:p>
          </p:txBody>
        </p:sp>
      </p:grpSp>
      <p:grpSp>
        <p:nvGrpSpPr>
          <p:cNvPr id="4" name="グループ化 21"/>
          <p:cNvGrpSpPr>
            <a:grpSpLocks/>
          </p:cNvGrpSpPr>
          <p:nvPr/>
        </p:nvGrpSpPr>
        <p:grpSpPr bwMode="auto">
          <a:xfrm>
            <a:off x="298450" y="4186238"/>
            <a:ext cx="8785225" cy="1457325"/>
            <a:chOff x="298124" y="4186476"/>
            <a:chExt cx="8784976" cy="1457021"/>
          </a:xfrm>
        </p:grpSpPr>
        <p:sp>
          <p:nvSpPr>
            <p:cNvPr id="66" name="フローチャート : 論理積ゲート 65"/>
            <p:cNvSpPr/>
            <p:nvPr/>
          </p:nvSpPr>
          <p:spPr>
            <a:xfrm>
              <a:off x="298124" y="4230917"/>
              <a:ext cx="8784976" cy="1368140"/>
            </a:xfrm>
            <a:prstGeom prst="flowChartDelay">
              <a:avLst/>
            </a:prstGeom>
            <a:solidFill>
              <a:schemeClr val="bg1"/>
            </a:solidFill>
            <a:ln w="444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740" name="テキスト ボックス 59"/>
            <p:cNvSpPr txBox="1">
              <a:spLocks noChangeArrowheads="1"/>
            </p:cNvSpPr>
            <p:nvPr/>
          </p:nvSpPr>
          <p:spPr bwMode="auto">
            <a:xfrm>
              <a:off x="2568185" y="4535008"/>
              <a:ext cx="4532408" cy="4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2400" b="1" dirty="0">
                  <a:solidFill>
                    <a:srgbClr val="0099FF"/>
                  </a:solidFill>
                </a:rPr>
                <a:t>　</a:t>
              </a:r>
              <a:r>
                <a:rPr kumimoji="0" lang="ja-JP" altLang="en-US" sz="2400" b="1" dirty="0">
                  <a:solidFill>
                    <a:srgbClr val="FF0000"/>
                  </a:solidFill>
                  <a:latin typeface="ＭＳ ゴシック" panose="020B0609070205080204" pitchFamily="49" charset="-128"/>
                  <a:ea typeface="ＭＳ ゴシック" panose="020B0609070205080204" pitchFamily="49" charset="-128"/>
                </a:rPr>
                <a:t>月　約</a:t>
              </a:r>
              <a:r>
                <a:rPr kumimoji="0" lang="en-US" altLang="ja-JP" sz="2400" b="1" dirty="0">
                  <a:solidFill>
                    <a:srgbClr val="FF0000"/>
                  </a:solidFill>
                  <a:latin typeface="ＭＳ ゴシック" panose="020B0609070205080204" pitchFamily="49" charset="-128"/>
                  <a:ea typeface="ＭＳ ゴシック" panose="020B0609070205080204" pitchFamily="49" charset="-128"/>
                </a:rPr>
                <a:t>94,100</a:t>
              </a:r>
              <a:r>
                <a:rPr kumimoji="0" lang="ja-JP" altLang="en-US" sz="2400" b="1" dirty="0">
                  <a:solidFill>
                    <a:srgbClr val="FF0000"/>
                  </a:solidFill>
                  <a:latin typeface="ＭＳ ゴシック" panose="020B0609070205080204" pitchFamily="49" charset="-128"/>
                  <a:ea typeface="ＭＳ ゴシック" panose="020B0609070205080204" pitchFamily="49" charset="-128"/>
                </a:rPr>
                <a:t>円</a:t>
              </a:r>
              <a:endParaRPr lang="ja-JP" altLang="en-US" sz="1200" dirty="0">
                <a:solidFill>
                  <a:srgbClr val="FF0000"/>
                </a:solidFill>
                <a:latin typeface="ＭＳ ゴシック" panose="020B0609070205080204" pitchFamily="49" charset="-128"/>
                <a:ea typeface="ＭＳ ゴシック" panose="020B0609070205080204" pitchFamily="49" charset="-128"/>
              </a:endParaRPr>
            </a:p>
          </p:txBody>
        </p:sp>
        <p:sp>
          <p:nvSpPr>
            <p:cNvPr id="30741" name="テキスト ボックス 60"/>
            <p:cNvSpPr txBox="1">
              <a:spLocks noChangeArrowheads="1"/>
            </p:cNvSpPr>
            <p:nvPr/>
          </p:nvSpPr>
          <p:spPr bwMode="auto">
            <a:xfrm>
              <a:off x="1998684" y="4965775"/>
              <a:ext cx="4289282" cy="4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b="1" dirty="0">
                  <a:latin typeface="ＭＳ ゴシック" panose="020B0609070205080204" pitchFamily="49" charset="-128"/>
                  <a:ea typeface="ＭＳ ゴシック" panose="020B0609070205080204" pitchFamily="49" charset="-128"/>
                </a:rPr>
                <a:t> （年間　</a:t>
              </a:r>
              <a:r>
                <a:rPr lang="en-US" altLang="ja-JP" sz="2400" b="1" dirty="0">
                  <a:latin typeface="ＭＳ ゴシック" panose="020B0609070205080204" pitchFamily="49" charset="-128"/>
                  <a:ea typeface="ＭＳ ゴシック" panose="020B0609070205080204" pitchFamily="49" charset="-128"/>
                </a:rPr>
                <a:t>1,129,000</a:t>
              </a:r>
              <a:r>
                <a:rPr lang="ja-JP" altLang="en-US" sz="2400" b="1" dirty="0">
                  <a:latin typeface="ＭＳ ゴシック" panose="020B0609070205080204" pitchFamily="49" charset="-128"/>
                  <a:ea typeface="ＭＳ ゴシック" panose="020B0609070205080204" pitchFamily="49" charset="-128"/>
                </a:rPr>
                <a:t>円）</a:t>
              </a:r>
            </a:p>
          </p:txBody>
        </p:sp>
        <p:grpSp>
          <p:nvGrpSpPr>
            <p:cNvPr id="30742" name="グループ化 6"/>
            <p:cNvGrpSpPr>
              <a:grpSpLocks/>
            </p:cNvGrpSpPr>
            <p:nvPr/>
          </p:nvGrpSpPr>
          <p:grpSpPr bwMode="auto">
            <a:xfrm>
              <a:off x="449801" y="4186476"/>
              <a:ext cx="1481140" cy="1457021"/>
              <a:chOff x="437226" y="4234713"/>
              <a:chExt cx="1481140" cy="1457021"/>
            </a:xfrm>
          </p:grpSpPr>
          <p:sp>
            <p:nvSpPr>
              <p:cNvPr id="62" name="円/楕円 61"/>
              <p:cNvSpPr/>
              <p:nvPr/>
            </p:nvSpPr>
            <p:spPr>
              <a:xfrm>
                <a:off x="437226" y="4234713"/>
                <a:ext cx="1481140" cy="1457021"/>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53" name="円/楕円 4"/>
              <p:cNvSpPr/>
              <p:nvPr/>
            </p:nvSpPr>
            <p:spPr>
              <a:xfrm>
                <a:off x="505804" y="4411635"/>
                <a:ext cx="1343983" cy="1103174"/>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kumimoji="0" lang="ja-JP" altLang="en-US" sz="2400" b="1" dirty="0">
                    <a:solidFill>
                      <a:schemeClr val="tx1"/>
                    </a:solidFill>
                    <a:latin typeface="+mn-ea"/>
                  </a:rPr>
                  <a:t>高校生</a:t>
                </a:r>
              </a:p>
            </p:txBody>
          </p:sp>
        </p:grpSp>
      </p:grpSp>
      <p:grpSp>
        <p:nvGrpSpPr>
          <p:cNvPr id="6" name="グループ化 22"/>
          <p:cNvGrpSpPr>
            <a:grpSpLocks/>
          </p:cNvGrpSpPr>
          <p:nvPr/>
        </p:nvGrpSpPr>
        <p:grpSpPr bwMode="auto">
          <a:xfrm>
            <a:off x="263525" y="1535113"/>
            <a:ext cx="6373813" cy="1403350"/>
            <a:chOff x="263862" y="1534378"/>
            <a:chExt cx="6372863" cy="1404000"/>
          </a:xfrm>
        </p:grpSpPr>
        <p:sp>
          <p:nvSpPr>
            <p:cNvPr id="9" name="フローチャート : 論理積ゲート 8"/>
            <p:cNvSpPr/>
            <p:nvPr/>
          </p:nvSpPr>
          <p:spPr>
            <a:xfrm>
              <a:off x="263862" y="1534378"/>
              <a:ext cx="6372863" cy="1364294"/>
            </a:xfrm>
            <a:prstGeom prst="flowChartDelay">
              <a:avLst/>
            </a:prstGeom>
            <a:solidFill>
              <a:schemeClr val="lt1"/>
            </a:solidFill>
            <a:ln w="44450">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i="1" dirty="0"/>
            </a:p>
          </p:txBody>
        </p:sp>
        <p:sp>
          <p:nvSpPr>
            <p:cNvPr id="30733" name="テキスト ボックス 10"/>
            <p:cNvSpPr txBox="1">
              <a:spLocks noChangeArrowheads="1"/>
            </p:cNvSpPr>
            <p:nvPr/>
          </p:nvSpPr>
          <p:spPr bwMode="auto">
            <a:xfrm>
              <a:off x="1734602" y="1605711"/>
              <a:ext cx="4569966" cy="3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endParaRPr lang="ja-JP" altLang="en-US" sz="1600" b="1" i="1"/>
            </a:p>
          </p:txBody>
        </p:sp>
        <p:sp>
          <p:nvSpPr>
            <p:cNvPr id="30734" name="テキスト ボックス 11"/>
            <p:cNvSpPr txBox="1">
              <a:spLocks noChangeArrowheads="1"/>
            </p:cNvSpPr>
            <p:nvPr/>
          </p:nvSpPr>
          <p:spPr bwMode="auto">
            <a:xfrm>
              <a:off x="2162229" y="1713848"/>
              <a:ext cx="3899906" cy="46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400" b="1" dirty="0"/>
                <a:t>　</a:t>
              </a:r>
              <a:r>
                <a:rPr kumimoji="0" lang="ja-JP" altLang="en-US" sz="2400" b="1" dirty="0">
                  <a:solidFill>
                    <a:srgbClr val="FF0000"/>
                  </a:solidFill>
                  <a:latin typeface="ＭＳ ゴシック" panose="020B0609070205080204" pitchFamily="49" charset="-128"/>
                  <a:ea typeface="ＭＳ ゴシック" panose="020B0609070205080204" pitchFamily="49" charset="-128"/>
                </a:rPr>
                <a:t>月　約</a:t>
              </a:r>
              <a:r>
                <a:rPr kumimoji="0" lang="en-US" altLang="ja-JP" sz="2400" b="1" dirty="0">
                  <a:solidFill>
                    <a:srgbClr val="FF0000"/>
                  </a:solidFill>
                  <a:latin typeface="ＭＳ ゴシック" panose="020B0609070205080204" pitchFamily="49" charset="-128"/>
                  <a:ea typeface="ＭＳ ゴシック" panose="020B0609070205080204" pitchFamily="49" charset="-128"/>
                </a:rPr>
                <a:t>76,800</a:t>
              </a:r>
              <a:r>
                <a:rPr kumimoji="0" lang="ja-JP" altLang="en-US" sz="2400" b="1" dirty="0">
                  <a:solidFill>
                    <a:srgbClr val="FF0000"/>
                  </a:solidFill>
                  <a:latin typeface="ＭＳ ゴシック" panose="020B0609070205080204" pitchFamily="49" charset="-128"/>
                  <a:ea typeface="ＭＳ ゴシック" panose="020B0609070205080204" pitchFamily="49" charset="-128"/>
                </a:rPr>
                <a:t>円</a:t>
              </a:r>
              <a:endParaRPr lang="ja-JP" altLang="en-US" sz="1200" dirty="0">
                <a:solidFill>
                  <a:srgbClr val="FF0000"/>
                </a:solidFill>
                <a:latin typeface="ＭＳ ゴシック" panose="020B0609070205080204" pitchFamily="49" charset="-128"/>
                <a:ea typeface="ＭＳ ゴシック" panose="020B0609070205080204" pitchFamily="49" charset="-128"/>
              </a:endParaRPr>
            </a:p>
          </p:txBody>
        </p:sp>
        <p:sp>
          <p:nvSpPr>
            <p:cNvPr id="30735" name="テキスト ボックス 12"/>
            <p:cNvSpPr txBox="1">
              <a:spLocks noChangeArrowheads="1"/>
            </p:cNvSpPr>
            <p:nvPr/>
          </p:nvSpPr>
          <p:spPr bwMode="auto">
            <a:xfrm>
              <a:off x="1931401" y="2106996"/>
              <a:ext cx="4275468" cy="46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b="1" dirty="0">
                  <a:latin typeface="ＭＳ ゴシック" panose="020B0609070205080204" pitchFamily="49" charset="-128"/>
                  <a:ea typeface="ＭＳ ゴシック" panose="020B0609070205080204" pitchFamily="49" charset="-128"/>
                </a:rPr>
                <a:t>（年間　</a:t>
              </a:r>
              <a:r>
                <a:rPr lang="en-US" altLang="ja-JP" sz="2400" b="1" dirty="0">
                  <a:latin typeface="ＭＳ ゴシック" panose="020B0609070205080204" pitchFamily="49" charset="-128"/>
                  <a:ea typeface="ＭＳ ゴシック" panose="020B0609070205080204" pitchFamily="49" charset="-128"/>
                </a:rPr>
                <a:t>921,000</a:t>
              </a:r>
              <a:r>
                <a:rPr lang="ja-JP" altLang="en-US" sz="2400" b="1" dirty="0">
                  <a:latin typeface="ＭＳ ゴシック" panose="020B0609070205080204" pitchFamily="49" charset="-128"/>
                  <a:ea typeface="ＭＳ ゴシック" panose="020B0609070205080204" pitchFamily="49" charset="-128"/>
                </a:rPr>
                <a:t>円）</a:t>
              </a:r>
            </a:p>
          </p:txBody>
        </p:sp>
        <p:grpSp>
          <p:nvGrpSpPr>
            <p:cNvPr id="30736" name="グループ化 40"/>
            <p:cNvGrpSpPr>
              <a:grpSpLocks/>
            </p:cNvGrpSpPr>
            <p:nvPr/>
          </p:nvGrpSpPr>
          <p:grpSpPr bwMode="auto">
            <a:xfrm>
              <a:off x="292258" y="1534378"/>
              <a:ext cx="1420024" cy="1404000"/>
              <a:chOff x="6084168" y="3861048"/>
              <a:chExt cx="1368153" cy="1296144"/>
            </a:xfrm>
          </p:grpSpPr>
          <p:sp>
            <p:nvSpPr>
              <p:cNvPr id="42" name="円/楕円 41"/>
              <p:cNvSpPr/>
              <p:nvPr/>
            </p:nvSpPr>
            <p:spPr>
              <a:xfrm>
                <a:off x="6084168" y="3861048"/>
                <a:ext cx="1368153" cy="1296144"/>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3" name="円/楕円 4"/>
              <p:cNvSpPr/>
              <p:nvPr/>
            </p:nvSpPr>
            <p:spPr>
              <a:xfrm>
                <a:off x="6228184" y="4077072"/>
                <a:ext cx="1152128"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kumimoji="0" lang="ja-JP" altLang="en-US" sz="2400" b="1" dirty="0">
                    <a:solidFill>
                      <a:schemeClr val="tx1"/>
                    </a:solidFill>
                    <a:latin typeface="+mn-ea"/>
                  </a:rPr>
                  <a:t>小学生</a:t>
                </a:r>
              </a:p>
            </p:txBody>
          </p:sp>
        </p:grpSp>
      </p:grpSp>
      <p:pic>
        <p:nvPicPr>
          <p:cNvPr id="88067" name="Picture 3" descr="C:\Users\iwasaki\AppData\Local\Microsoft\Windows\Temporary Internet Files\Content.IE5\8YCND21O\MC9002282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6275" y="1774825"/>
            <a:ext cx="723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C:\Users\iwasaki\AppData\Local\Microsoft\Windows\Temporary Internet Files\Content.IE5\2H22THXT\MC9000789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988" y="2625725"/>
            <a:ext cx="1525587"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3903663"/>
            <a:ext cx="9239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 name="テキスト ボックス 29"/>
          <p:cNvSpPr txBox="1"/>
          <p:nvPr/>
        </p:nvSpPr>
        <p:spPr>
          <a:xfrm>
            <a:off x="519113" y="5688013"/>
            <a:ext cx="8123237" cy="523220"/>
          </a:xfrm>
          <a:prstGeom prst="rect">
            <a:avLst/>
          </a:prstGeom>
          <a:noFill/>
          <a:ln>
            <a:noFill/>
          </a:ln>
        </p:spPr>
        <p:txBody>
          <a:bodyPr>
            <a:spAutoFit/>
          </a:bodyPr>
          <a:lstStyle/>
          <a:p>
            <a:pPr>
              <a:defRPr/>
            </a:pPr>
            <a:r>
              <a:rPr kumimoji="0" lang="ja-JP" altLang="en-US" sz="2800" dirty="0">
                <a:solidFill>
                  <a:schemeClr val="tx2">
                    <a:lumMod val="75000"/>
                  </a:schemeClr>
                </a:solidFill>
                <a:latin typeface="HG創英角ﾎﾟｯﾌﾟ体" pitchFamily="49" charset="-128"/>
                <a:ea typeface="HG創英角ﾎﾟｯﾌﾟ体" pitchFamily="49" charset="-128"/>
              </a:rPr>
              <a:t>小学校から中学校までの９年間で </a:t>
            </a:r>
            <a:r>
              <a:rPr kumimoji="0" lang="en-US" altLang="ja-JP" sz="2800" dirty="0">
                <a:solidFill>
                  <a:srgbClr val="FF0000"/>
                </a:solidFill>
                <a:latin typeface="HG創英角ﾎﾟｯﾌﾟ体" pitchFamily="49" charset="-128"/>
                <a:ea typeface="HG創英角ﾎﾟｯﾌﾟ体" pitchFamily="49" charset="-128"/>
              </a:rPr>
              <a:t>8,727,000</a:t>
            </a:r>
            <a:r>
              <a:rPr kumimoji="0" lang="ja-JP" altLang="en-US" sz="2800" dirty="0">
                <a:solidFill>
                  <a:srgbClr val="FF0000"/>
                </a:solidFill>
                <a:latin typeface="HG創英角ﾎﾟｯﾌﾟ体" pitchFamily="49" charset="-128"/>
                <a:ea typeface="HG創英角ﾎﾟｯﾌﾟ体" pitchFamily="49" charset="-128"/>
              </a:rPr>
              <a:t>円</a:t>
            </a:r>
            <a:r>
              <a:rPr kumimoji="0" lang="ja-JP" altLang="en-US" sz="2800" dirty="0">
                <a:solidFill>
                  <a:schemeClr val="tx2">
                    <a:lumMod val="75000"/>
                  </a:schemeClr>
                </a:solidFill>
                <a:latin typeface="HG創英角ﾎﾟｯﾌﾟ体" pitchFamily="49" charset="-128"/>
                <a:ea typeface="HG創英角ﾎﾟｯﾌﾟ体" pitchFamily="49" charset="-128"/>
              </a:rPr>
              <a:t>。</a:t>
            </a:r>
          </a:p>
        </p:txBody>
      </p:sp>
      <p:sp>
        <p:nvSpPr>
          <p:cNvPr id="31" name="テキスト ボックス 30"/>
          <p:cNvSpPr txBox="1"/>
          <p:nvPr/>
        </p:nvSpPr>
        <p:spPr>
          <a:xfrm>
            <a:off x="1057275" y="6194425"/>
            <a:ext cx="7494588" cy="523875"/>
          </a:xfrm>
          <a:prstGeom prst="rect">
            <a:avLst/>
          </a:prstGeom>
          <a:noFill/>
          <a:ln>
            <a:noFill/>
          </a:ln>
        </p:spPr>
        <p:txBody>
          <a:bodyPr>
            <a:spAutoFit/>
          </a:bodyPr>
          <a:lstStyle/>
          <a:p>
            <a:pPr>
              <a:defRPr/>
            </a:pPr>
            <a:r>
              <a:rPr kumimoji="0" lang="ja-JP" altLang="en-US" sz="2800" dirty="0">
                <a:solidFill>
                  <a:schemeClr val="tx2">
                    <a:lumMod val="75000"/>
                  </a:schemeClr>
                </a:solidFill>
                <a:latin typeface="HG創英角ﾎﾟｯﾌﾟ体" pitchFamily="49" charset="-128"/>
                <a:ea typeface="HG創英角ﾎﾟｯﾌﾟ体" pitchFamily="49" charset="-128"/>
              </a:rPr>
              <a:t>こんなにたくさんのお金が使われています。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8068"/>
                                        </p:tgtEl>
                                        <p:attrNameLst>
                                          <p:attrName>style.visibility</p:attrName>
                                        </p:attrNameLst>
                                      </p:cBhvr>
                                      <p:to>
                                        <p:strVal val="visible"/>
                                      </p:to>
                                    </p:set>
                                    <p:anim calcmode="lin" valueType="num">
                                      <p:cBhvr>
                                        <p:cTn id="13" dur="1000" fill="hold"/>
                                        <p:tgtEl>
                                          <p:spTgt spid="88068"/>
                                        </p:tgtEl>
                                        <p:attrNameLst>
                                          <p:attrName>ppt_w</p:attrName>
                                        </p:attrNameLst>
                                      </p:cBhvr>
                                      <p:tavLst>
                                        <p:tav tm="0">
                                          <p:val>
                                            <p:fltVal val="0"/>
                                          </p:val>
                                        </p:tav>
                                        <p:tav tm="100000">
                                          <p:val>
                                            <p:strVal val="#ppt_w"/>
                                          </p:val>
                                        </p:tav>
                                      </p:tavLst>
                                    </p:anim>
                                    <p:anim calcmode="lin" valueType="num">
                                      <p:cBhvr>
                                        <p:cTn id="14" dur="1000" fill="hold"/>
                                        <p:tgtEl>
                                          <p:spTgt spid="88068"/>
                                        </p:tgtEl>
                                        <p:attrNameLst>
                                          <p:attrName>ppt_h</p:attrName>
                                        </p:attrNameLst>
                                      </p:cBhvr>
                                      <p:tavLst>
                                        <p:tav tm="0">
                                          <p:val>
                                            <p:fltVal val="0"/>
                                          </p:val>
                                        </p:tav>
                                        <p:tav tm="100000">
                                          <p:val>
                                            <p:strVal val="#ppt_h"/>
                                          </p:val>
                                        </p:tav>
                                      </p:tavLst>
                                    </p:anim>
                                    <p:anim calcmode="lin" valueType="num">
                                      <p:cBhvr>
                                        <p:cTn id="15" dur="1000" fill="hold"/>
                                        <p:tgtEl>
                                          <p:spTgt spid="88068"/>
                                        </p:tgtEl>
                                        <p:attrNameLst>
                                          <p:attrName>style.rotation</p:attrName>
                                        </p:attrNameLst>
                                      </p:cBhvr>
                                      <p:tavLst>
                                        <p:tav tm="0">
                                          <p:val>
                                            <p:fltVal val="90"/>
                                          </p:val>
                                        </p:tav>
                                        <p:tav tm="100000">
                                          <p:val>
                                            <p:fltVal val="0"/>
                                          </p:val>
                                        </p:tav>
                                      </p:tavLst>
                                    </p:anim>
                                    <p:animEffect transition="in" filter="fade">
                                      <p:cBhvr>
                                        <p:cTn id="16" dur="1000"/>
                                        <p:tgtEl>
                                          <p:spTgt spid="880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nodeType="withEffect">
                                  <p:stCondLst>
                                    <p:cond delay="0"/>
                                  </p:stCondLst>
                                  <p:childTnLst>
                                    <p:set>
                                      <p:cBhvr>
                                        <p:cTn id="26" dur="1" fill="hold">
                                          <p:stCondLst>
                                            <p:cond delay="0"/>
                                          </p:stCondLst>
                                        </p:cTn>
                                        <p:tgtEl>
                                          <p:spTgt spid="88067"/>
                                        </p:tgtEl>
                                        <p:attrNameLst>
                                          <p:attrName>style.visibility</p:attrName>
                                        </p:attrNameLst>
                                      </p:cBhvr>
                                      <p:to>
                                        <p:strVal val="visible"/>
                                      </p:to>
                                    </p:set>
                                    <p:anim calcmode="lin" valueType="num">
                                      <p:cBhvr>
                                        <p:cTn id="27" dur="1000" fill="hold"/>
                                        <p:tgtEl>
                                          <p:spTgt spid="88067"/>
                                        </p:tgtEl>
                                        <p:attrNameLst>
                                          <p:attrName>ppt_w</p:attrName>
                                        </p:attrNameLst>
                                      </p:cBhvr>
                                      <p:tavLst>
                                        <p:tav tm="0">
                                          <p:val>
                                            <p:fltVal val="0"/>
                                          </p:val>
                                        </p:tav>
                                        <p:tav tm="100000">
                                          <p:val>
                                            <p:strVal val="#ppt_w"/>
                                          </p:val>
                                        </p:tav>
                                      </p:tavLst>
                                    </p:anim>
                                    <p:anim calcmode="lin" valueType="num">
                                      <p:cBhvr>
                                        <p:cTn id="28" dur="1000" fill="hold"/>
                                        <p:tgtEl>
                                          <p:spTgt spid="88067"/>
                                        </p:tgtEl>
                                        <p:attrNameLst>
                                          <p:attrName>ppt_h</p:attrName>
                                        </p:attrNameLst>
                                      </p:cBhvr>
                                      <p:tavLst>
                                        <p:tav tm="0">
                                          <p:val>
                                            <p:fltVal val="0"/>
                                          </p:val>
                                        </p:tav>
                                        <p:tav tm="100000">
                                          <p:val>
                                            <p:strVal val="#ppt_h"/>
                                          </p:val>
                                        </p:tav>
                                      </p:tavLst>
                                    </p:anim>
                                    <p:anim calcmode="lin" valueType="num">
                                      <p:cBhvr>
                                        <p:cTn id="29" dur="1000" fill="hold"/>
                                        <p:tgtEl>
                                          <p:spTgt spid="88067"/>
                                        </p:tgtEl>
                                        <p:attrNameLst>
                                          <p:attrName>style.rotation</p:attrName>
                                        </p:attrNameLst>
                                      </p:cBhvr>
                                      <p:tavLst>
                                        <p:tav tm="0">
                                          <p:val>
                                            <p:fltVal val="90"/>
                                          </p:val>
                                        </p:tav>
                                        <p:tav tm="100000">
                                          <p:val>
                                            <p:fltVal val="0"/>
                                          </p:val>
                                        </p:tav>
                                      </p:tavLst>
                                    </p:anim>
                                    <p:animEffect transition="in" filter="fade">
                                      <p:cBhvr>
                                        <p:cTn id="30" dur="1000"/>
                                        <p:tgtEl>
                                          <p:spTgt spid="88067"/>
                                        </p:tgtEl>
                                      </p:cBhvr>
                                    </p:animEffect>
                                  </p:childTnLst>
                                </p:cTn>
                              </p:par>
                            </p:childTnLst>
                          </p:cTn>
                        </p:par>
                        <p:par>
                          <p:cTn id="31" fill="hold" nodeType="afterGroup">
                            <p:stCondLst>
                              <p:cond delay="1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88069"/>
                                        </p:tgtEl>
                                        <p:attrNameLst>
                                          <p:attrName>style.visibility</p:attrName>
                                        </p:attrNameLst>
                                      </p:cBhvr>
                                      <p:to>
                                        <p:strVal val="visible"/>
                                      </p:to>
                                    </p:set>
                                    <p:anim calcmode="lin" valueType="num">
                                      <p:cBhvr>
                                        <p:cTn id="40" dur="1000" fill="hold"/>
                                        <p:tgtEl>
                                          <p:spTgt spid="88069"/>
                                        </p:tgtEl>
                                        <p:attrNameLst>
                                          <p:attrName>ppt_w</p:attrName>
                                        </p:attrNameLst>
                                      </p:cBhvr>
                                      <p:tavLst>
                                        <p:tav tm="0">
                                          <p:val>
                                            <p:fltVal val="0"/>
                                          </p:val>
                                        </p:tav>
                                        <p:tav tm="100000">
                                          <p:val>
                                            <p:strVal val="#ppt_w"/>
                                          </p:val>
                                        </p:tav>
                                      </p:tavLst>
                                    </p:anim>
                                    <p:anim calcmode="lin" valueType="num">
                                      <p:cBhvr>
                                        <p:cTn id="41" dur="1000" fill="hold"/>
                                        <p:tgtEl>
                                          <p:spTgt spid="88069"/>
                                        </p:tgtEl>
                                        <p:attrNameLst>
                                          <p:attrName>ppt_h</p:attrName>
                                        </p:attrNameLst>
                                      </p:cBhvr>
                                      <p:tavLst>
                                        <p:tav tm="0">
                                          <p:val>
                                            <p:fltVal val="0"/>
                                          </p:val>
                                        </p:tav>
                                        <p:tav tm="100000">
                                          <p:val>
                                            <p:strVal val="#ppt_h"/>
                                          </p:val>
                                        </p:tav>
                                      </p:tavLst>
                                    </p:anim>
                                    <p:anim calcmode="lin" valueType="num">
                                      <p:cBhvr>
                                        <p:cTn id="42" dur="1000" fill="hold"/>
                                        <p:tgtEl>
                                          <p:spTgt spid="88069"/>
                                        </p:tgtEl>
                                        <p:attrNameLst>
                                          <p:attrName>style.rotation</p:attrName>
                                        </p:attrNameLst>
                                      </p:cBhvr>
                                      <p:tavLst>
                                        <p:tav tm="0">
                                          <p:val>
                                            <p:fltVal val="90"/>
                                          </p:val>
                                        </p:tav>
                                        <p:tav tm="100000">
                                          <p:val>
                                            <p:fltVal val="0"/>
                                          </p:val>
                                        </p:tav>
                                      </p:tavLst>
                                    </p:anim>
                                    <p:animEffect transition="in" filter="fade">
                                      <p:cBhvr>
                                        <p:cTn id="43" dur="1000"/>
                                        <p:tgtEl>
                                          <p:spTgt spid="88069"/>
                                        </p:tgtEl>
                                      </p:cBhvr>
                                    </p:animEffect>
                                  </p:childTnLst>
                                </p:cTn>
                              </p:par>
                            </p:childTnLst>
                          </p:cTn>
                        </p:par>
                        <p:par>
                          <p:cTn id="44" fill="hold" nodeType="afterGroup">
                            <p:stCondLst>
                              <p:cond delay="2000"/>
                            </p:stCondLst>
                            <p:childTnLst>
                              <p:par>
                                <p:cTn id="45" presetID="23" presetClass="entr" presetSubtype="16" fill="hold" grpId="0" nodeType="afterEffect">
                                  <p:stCondLst>
                                    <p:cond delay="1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par>
                          <p:cTn id="49" fill="hold" nodeType="afterGroup">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1000" fill="hold"/>
                                        <p:tgtEl>
                                          <p:spTgt spid="31"/>
                                        </p:tgtEl>
                                        <p:attrNameLst>
                                          <p:attrName>ppt_w</p:attrName>
                                        </p:attrNameLst>
                                      </p:cBhvr>
                                      <p:tavLst>
                                        <p:tav tm="0">
                                          <p:val>
                                            <p:fltVal val="0"/>
                                          </p:val>
                                        </p:tav>
                                        <p:tav tm="100000">
                                          <p:val>
                                            <p:strVal val="#ppt_w"/>
                                          </p:val>
                                        </p:tav>
                                      </p:tavLst>
                                    </p:anim>
                                    <p:anim calcmode="lin" valueType="num">
                                      <p:cBhvr>
                                        <p:cTn id="53" dur="10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273050" y="152400"/>
            <a:ext cx="6096000" cy="769441"/>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中学校</a:t>
            </a:r>
            <a:r>
              <a:rPr lang="en-US" altLang="ja-JP" sz="4400" b="1" dirty="0">
                <a:effectLst>
                  <a:outerShdw blurRad="38100" dist="38100" dir="2700000" algn="tl">
                    <a:srgbClr val="000000">
                      <a:alpha val="43137"/>
                    </a:srgbClr>
                  </a:outerShdw>
                </a:effectLst>
                <a:latin typeface="ＭＳ ゴシック" pitchFamily="49" charset="-128"/>
                <a:ea typeface="ＭＳ ゴシック" pitchFamily="49" charset="-128"/>
              </a:rPr>
              <a:t>3</a:t>
            </a:r>
            <a:r>
              <a:rPr lang="ja-JP" altLang="en-US" sz="4400" b="1" dirty="0">
                <a:effectLst>
                  <a:outerShdw blurRad="38100" dist="38100" dir="2700000" algn="tl">
                    <a:srgbClr val="000000">
                      <a:alpha val="43137"/>
                    </a:srgbClr>
                  </a:outerShdw>
                </a:effectLst>
                <a:latin typeface="ＭＳ ゴシック" pitchFamily="49" charset="-128"/>
                <a:ea typeface="ＭＳ ゴシック" pitchFamily="49" charset="-128"/>
              </a:rPr>
              <a:t>年間の教育費</a:t>
            </a:r>
            <a:r>
              <a:rPr lang="ja-JP" altLang="en-US" sz="4400" b="1" dirty="0">
                <a:latin typeface="ＭＳ ゴシック" pitchFamily="49" charset="-128"/>
                <a:ea typeface="ＭＳ ゴシック" pitchFamily="49" charset="-128"/>
              </a:rPr>
              <a:t>　</a:t>
            </a:r>
          </a:p>
        </p:txBody>
      </p:sp>
      <p:pic>
        <p:nvPicPr>
          <p:cNvPr id="28675" name="Picture 4" descr="C:\Users\iwasaki\AppData\Local\Microsoft\Windows\Temporary Internet Files\Content.IE5\2H22THXT\MC9000789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475" y="177800"/>
            <a:ext cx="1803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Picture 32" descr="C:\Users\iwasaki\AppData\Local\Microsoft\Windows\Temporary Internet Files\Content.IE5\KO3U00Q9\MC900417858[1].wmf"/>
          <p:cNvSpPr>
            <a:spLocks noChangeAspect="1" noChangeArrowheads="1"/>
          </p:cNvSpPr>
          <p:nvPr/>
        </p:nvSpPr>
        <p:spPr bwMode="auto">
          <a:xfrm>
            <a:off x="7235825" y="163513"/>
            <a:ext cx="1397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7" name="テキスト ボックス 1"/>
          <p:cNvSpPr txBox="1">
            <a:spLocks noChangeArrowheads="1"/>
          </p:cNvSpPr>
          <p:nvPr/>
        </p:nvSpPr>
        <p:spPr bwMode="auto">
          <a:xfrm>
            <a:off x="727075" y="4210050"/>
            <a:ext cx="70852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800" b="1" dirty="0">
                <a:latin typeface="ＭＳ ゴシック" panose="020B0609070205080204" pitchFamily="49" charset="-128"/>
                <a:ea typeface="ＭＳ ゴシック" panose="020B0609070205080204" pitchFamily="49" charset="-128"/>
              </a:rPr>
              <a:t>③</a:t>
            </a:r>
            <a:r>
              <a:rPr lang="ja-JP" altLang="en-US" sz="4400" b="1" dirty="0">
                <a:latin typeface="ＭＳ ゴシック" panose="020B0609070205080204" pitchFamily="49" charset="-128"/>
                <a:ea typeface="ＭＳ ゴシック" panose="020B0609070205080204" pitchFamily="49" charset="-128"/>
              </a:rPr>
              <a:t>約</a:t>
            </a:r>
            <a:r>
              <a:rPr lang="en-US" altLang="ja-JP" sz="4400" b="1" dirty="0">
                <a:latin typeface="ＭＳ ゴシック" panose="020B0609070205080204" pitchFamily="49" charset="-128"/>
                <a:ea typeface="ＭＳ ゴシック" panose="020B0609070205080204" pitchFamily="49" charset="-128"/>
              </a:rPr>
              <a:t>300</a:t>
            </a:r>
            <a:r>
              <a:rPr lang="ja-JP" altLang="en-US" sz="4400" b="1" dirty="0">
                <a:latin typeface="ＭＳ ゴシック" panose="020B0609070205080204" pitchFamily="49" charset="-128"/>
                <a:ea typeface="ＭＳ ゴシック" panose="020B0609070205080204" pitchFamily="49" charset="-128"/>
              </a:rPr>
              <a:t>万円</a:t>
            </a:r>
            <a:endParaRPr lang="en-US" altLang="ja-JP" sz="4400" b="1" dirty="0">
              <a:latin typeface="ＭＳ ゴシック" panose="020B0609070205080204" pitchFamily="49" charset="-128"/>
              <a:ea typeface="ＭＳ ゴシック" panose="020B0609070205080204" pitchFamily="49" charset="-128"/>
            </a:endParaRPr>
          </a:p>
          <a:p>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月約</a:t>
            </a:r>
            <a:r>
              <a:rPr lang="en-US" altLang="ja-JP" sz="3600" b="1" dirty="0">
                <a:latin typeface="ＭＳ ゴシック" panose="020B0609070205080204" pitchFamily="49" charset="-128"/>
                <a:ea typeface="ＭＳ ゴシック" panose="020B0609070205080204" pitchFamily="49" charset="-128"/>
              </a:rPr>
              <a:t>9</a:t>
            </a:r>
            <a:r>
              <a:rPr lang="ja-JP" altLang="en-US" sz="3600" b="1" dirty="0">
                <a:latin typeface="ＭＳ ゴシック" panose="020B0609070205080204" pitchFamily="49" charset="-128"/>
                <a:ea typeface="ＭＳ ゴシック" panose="020B0609070205080204" pitchFamily="49" charset="-128"/>
              </a:rPr>
              <a:t>万円</a:t>
            </a:r>
            <a:r>
              <a:rPr lang="en-US" altLang="ja-JP" sz="3600" b="1" dirty="0">
                <a:latin typeface="ＭＳ ゴシック" panose="020B0609070205080204" pitchFamily="49" charset="-128"/>
                <a:ea typeface="ＭＳ ゴシック" panose="020B0609070205080204" pitchFamily="49" charset="-128"/>
              </a:rPr>
              <a:t>×12</a:t>
            </a:r>
            <a:r>
              <a:rPr lang="ja-JP" altLang="en-US" sz="3600" b="1" dirty="0">
                <a:latin typeface="ＭＳ ゴシック" panose="020B0609070205080204" pitchFamily="49" charset="-128"/>
                <a:ea typeface="ＭＳ ゴシック" panose="020B0609070205080204" pitchFamily="49" charset="-128"/>
              </a:rPr>
              <a:t>ヶ月</a:t>
            </a:r>
            <a:r>
              <a:rPr lang="en-US" altLang="ja-JP" sz="3600" b="1" dirty="0">
                <a:latin typeface="ＭＳ ゴシック" panose="020B0609070205080204" pitchFamily="49" charset="-128"/>
                <a:ea typeface="ＭＳ ゴシック" panose="020B0609070205080204" pitchFamily="49" charset="-128"/>
              </a:rPr>
              <a:t>×3</a:t>
            </a:r>
            <a:r>
              <a:rPr lang="ja-JP" altLang="en-US" sz="3600" b="1" dirty="0">
                <a:latin typeface="ＭＳ ゴシック" panose="020B0609070205080204" pitchFamily="49" charset="-128"/>
                <a:ea typeface="ＭＳ ゴシック" panose="020B0609070205080204" pitchFamily="49" charset="-128"/>
              </a:rPr>
              <a:t>年間</a:t>
            </a:r>
            <a:r>
              <a:rPr lang="en-US" altLang="ja-JP" sz="3600" b="1" dirty="0">
                <a:latin typeface="ＭＳ ゴシック" panose="020B0609070205080204" pitchFamily="49" charset="-128"/>
                <a:ea typeface="ＭＳ ゴシック" panose="020B0609070205080204" pitchFamily="49" charset="-128"/>
              </a:rPr>
              <a:t>)</a:t>
            </a:r>
            <a:endParaRPr lang="en-US" altLang="ja-JP" sz="5400" b="1" dirty="0">
              <a:latin typeface="ＭＳ ゴシック" panose="020B0609070205080204" pitchFamily="49" charset="-128"/>
              <a:ea typeface="ＭＳ ゴシック" panose="020B0609070205080204" pitchFamily="49" charset="-128"/>
            </a:endParaRPr>
          </a:p>
        </p:txBody>
      </p:sp>
      <p:sp>
        <p:nvSpPr>
          <p:cNvPr id="32" name="テキスト ボックス 1"/>
          <p:cNvSpPr txBox="1">
            <a:spLocks noChangeArrowheads="1"/>
          </p:cNvSpPr>
          <p:nvPr/>
        </p:nvSpPr>
        <p:spPr bwMode="auto">
          <a:xfrm>
            <a:off x="733424" y="1563688"/>
            <a:ext cx="7438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800" b="1" dirty="0">
                <a:latin typeface="ＭＳ ゴシック" panose="020B0609070205080204" pitchFamily="49" charset="-128"/>
                <a:ea typeface="ＭＳ ゴシック" panose="020B0609070205080204" pitchFamily="49" charset="-128"/>
              </a:rPr>
              <a:t>①</a:t>
            </a:r>
            <a:r>
              <a:rPr lang="ja-JP" altLang="en-US" sz="4400" b="1" dirty="0">
                <a:latin typeface="ＭＳ ゴシック" panose="020B0609070205080204" pitchFamily="49" charset="-128"/>
                <a:ea typeface="ＭＳ ゴシック" panose="020B0609070205080204" pitchFamily="49" charset="-128"/>
              </a:rPr>
              <a:t>約</a:t>
            </a:r>
            <a:r>
              <a:rPr lang="en-US" altLang="ja-JP" sz="4400" b="1" dirty="0">
                <a:latin typeface="ＭＳ ゴシック" panose="020B0609070205080204" pitchFamily="49" charset="-128"/>
                <a:ea typeface="ＭＳ ゴシック" panose="020B0609070205080204" pitchFamily="49" charset="-128"/>
              </a:rPr>
              <a:t>100</a:t>
            </a:r>
            <a:r>
              <a:rPr lang="ja-JP" altLang="en-US" sz="4400" b="1" dirty="0">
                <a:latin typeface="ＭＳ ゴシック" panose="020B0609070205080204" pitchFamily="49" charset="-128"/>
                <a:ea typeface="ＭＳ ゴシック" panose="020B0609070205080204" pitchFamily="49" charset="-128"/>
              </a:rPr>
              <a:t>万円</a:t>
            </a:r>
            <a:endParaRPr lang="en-US" altLang="ja-JP" sz="4400" b="1" dirty="0">
              <a:latin typeface="ＭＳ ゴシック" panose="020B0609070205080204" pitchFamily="49" charset="-128"/>
              <a:ea typeface="ＭＳ ゴシック" panose="020B0609070205080204" pitchFamily="49" charset="-128"/>
            </a:endParaRPr>
          </a:p>
          <a:p>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月約</a:t>
            </a:r>
            <a:r>
              <a:rPr lang="en-US" altLang="ja-JP" sz="3600" b="1" dirty="0">
                <a:latin typeface="ＭＳ ゴシック" panose="020B0609070205080204" pitchFamily="49" charset="-128"/>
                <a:ea typeface="ＭＳ ゴシック" panose="020B0609070205080204" pitchFamily="49" charset="-128"/>
              </a:rPr>
              <a:t>3</a:t>
            </a:r>
            <a:r>
              <a:rPr lang="ja-JP" altLang="en-US" sz="3600" b="1" dirty="0">
                <a:latin typeface="ＭＳ ゴシック" panose="020B0609070205080204" pitchFamily="49" charset="-128"/>
                <a:ea typeface="ＭＳ ゴシック" panose="020B0609070205080204" pitchFamily="49" charset="-128"/>
              </a:rPr>
              <a:t>万円</a:t>
            </a:r>
            <a:r>
              <a:rPr lang="en-US" altLang="ja-JP" sz="3600" b="1" dirty="0">
                <a:latin typeface="ＭＳ ゴシック" panose="020B0609070205080204" pitchFamily="49" charset="-128"/>
                <a:ea typeface="ＭＳ ゴシック" panose="020B0609070205080204" pitchFamily="49" charset="-128"/>
              </a:rPr>
              <a:t>×12</a:t>
            </a:r>
            <a:r>
              <a:rPr lang="ja-JP" altLang="en-US" sz="3600" b="1" dirty="0">
                <a:latin typeface="ＭＳ ゴシック" panose="020B0609070205080204" pitchFamily="49" charset="-128"/>
                <a:ea typeface="ＭＳ ゴシック" panose="020B0609070205080204" pitchFamily="49" charset="-128"/>
              </a:rPr>
              <a:t>ヶ月</a:t>
            </a:r>
            <a:r>
              <a:rPr lang="en-US" altLang="ja-JP" sz="3600" b="1" dirty="0">
                <a:latin typeface="ＭＳ ゴシック" panose="020B0609070205080204" pitchFamily="49" charset="-128"/>
                <a:ea typeface="ＭＳ ゴシック" panose="020B0609070205080204" pitchFamily="49" charset="-128"/>
              </a:rPr>
              <a:t>×3</a:t>
            </a:r>
            <a:r>
              <a:rPr lang="ja-JP" altLang="en-US" sz="3600" b="1" dirty="0">
                <a:latin typeface="ＭＳ ゴシック" panose="020B0609070205080204" pitchFamily="49" charset="-128"/>
                <a:ea typeface="ＭＳ ゴシック" panose="020B0609070205080204" pitchFamily="49" charset="-128"/>
              </a:rPr>
              <a:t>年間</a:t>
            </a:r>
            <a:r>
              <a:rPr lang="en-US" altLang="ja-JP" sz="3600" b="1" dirty="0">
                <a:latin typeface="ＭＳ ゴシック" panose="020B0609070205080204" pitchFamily="49" charset="-128"/>
                <a:ea typeface="ＭＳ ゴシック" panose="020B0609070205080204" pitchFamily="49" charset="-128"/>
              </a:rPr>
              <a:t>)</a:t>
            </a:r>
            <a:endParaRPr lang="en-US" altLang="ja-JP" sz="5400" b="1" dirty="0">
              <a:latin typeface="ＭＳ ゴシック" panose="020B0609070205080204" pitchFamily="49" charset="-128"/>
              <a:ea typeface="ＭＳ ゴシック" panose="020B0609070205080204" pitchFamily="49" charset="-128"/>
            </a:endParaRPr>
          </a:p>
        </p:txBody>
      </p:sp>
      <p:sp>
        <p:nvSpPr>
          <p:cNvPr id="8" name="テキスト ボックス 1"/>
          <p:cNvSpPr txBox="1">
            <a:spLocks noChangeArrowheads="1"/>
          </p:cNvSpPr>
          <p:nvPr/>
        </p:nvSpPr>
        <p:spPr bwMode="auto">
          <a:xfrm>
            <a:off x="674688" y="2841625"/>
            <a:ext cx="80737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800" b="1" dirty="0">
                <a:latin typeface="ＭＳ ゴシック" panose="020B0609070205080204" pitchFamily="49" charset="-128"/>
                <a:ea typeface="ＭＳ ゴシック" panose="020B0609070205080204" pitchFamily="49" charset="-128"/>
              </a:rPr>
              <a:t>②</a:t>
            </a:r>
            <a:r>
              <a:rPr lang="ja-JP" altLang="en-US" sz="4400" b="1" dirty="0">
                <a:latin typeface="ＭＳ ゴシック" panose="020B0609070205080204" pitchFamily="49" charset="-128"/>
                <a:ea typeface="ＭＳ ゴシック" panose="020B0609070205080204" pitchFamily="49" charset="-128"/>
              </a:rPr>
              <a:t>約</a:t>
            </a:r>
            <a:r>
              <a:rPr lang="en-US" altLang="ja-JP" sz="4400" b="1" dirty="0">
                <a:latin typeface="ＭＳ ゴシック" panose="020B0609070205080204" pitchFamily="49" charset="-128"/>
                <a:ea typeface="ＭＳ ゴシック" panose="020B0609070205080204" pitchFamily="49" charset="-128"/>
              </a:rPr>
              <a:t>200</a:t>
            </a:r>
            <a:r>
              <a:rPr lang="ja-JP" altLang="en-US" sz="4400" b="1" dirty="0">
                <a:latin typeface="ＭＳ ゴシック" panose="020B0609070205080204" pitchFamily="49" charset="-128"/>
                <a:ea typeface="ＭＳ ゴシック" panose="020B0609070205080204" pitchFamily="49" charset="-128"/>
              </a:rPr>
              <a:t>万円</a:t>
            </a:r>
            <a:endParaRPr lang="en-US" altLang="ja-JP" sz="4400" b="1" dirty="0">
              <a:latin typeface="ＭＳ ゴシック" panose="020B0609070205080204" pitchFamily="49" charset="-128"/>
              <a:ea typeface="ＭＳ ゴシック" panose="020B0609070205080204" pitchFamily="49" charset="-128"/>
            </a:endParaRPr>
          </a:p>
          <a:p>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月約</a:t>
            </a:r>
            <a:r>
              <a:rPr lang="en-US" altLang="ja-JP" sz="3600" b="1" dirty="0">
                <a:latin typeface="ＭＳ ゴシック" panose="020B0609070205080204" pitchFamily="49" charset="-128"/>
                <a:ea typeface="ＭＳ ゴシック" panose="020B0609070205080204" pitchFamily="49" charset="-128"/>
              </a:rPr>
              <a:t>6</a:t>
            </a:r>
            <a:r>
              <a:rPr lang="ja-JP" altLang="en-US" sz="3600" b="1" dirty="0">
                <a:latin typeface="ＭＳ ゴシック" panose="020B0609070205080204" pitchFamily="49" charset="-128"/>
                <a:ea typeface="ＭＳ ゴシック" panose="020B0609070205080204" pitchFamily="49" charset="-128"/>
              </a:rPr>
              <a:t>万円</a:t>
            </a:r>
            <a:r>
              <a:rPr lang="en-US" altLang="ja-JP" sz="3600" b="1" dirty="0">
                <a:latin typeface="ＭＳ ゴシック" panose="020B0609070205080204" pitchFamily="49" charset="-128"/>
                <a:ea typeface="ＭＳ ゴシック" panose="020B0609070205080204" pitchFamily="49" charset="-128"/>
              </a:rPr>
              <a:t>×12</a:t>
            </a:r>
            <a:r>
              <a:rPr lang="ja-JP" altLang="en-US" sz="3600" b="1" dirty="0">
                <a:latin typeface="ＭＳ ゴシック" panose="020B0609070205080204" pitchFamily="49" charset="-128"/>
                <a:ea typeface="ＭＳ ゴシック" panose="020B0609070205080204" pitchFamily="49" charset="-128"/>
              </a:rPr>
              <a:t>ヶ月</a:t>
            </a:r>
            <a:r>
              <a:rPr lang="en-US" altLang="ja-JP" sz="3600" b="1" dirty="0">
                <a:latin typeface="ＭＳ ゴシック" panose="020B0609070205080204" pitchFamily="49" charset="-128"/>
                <a:ea typeface="ＭＳ ゴシック" panose="020B0609070205080204" pitchFamily="49" charset="-128"/>
              </a:rPr>
              <a:t>×3</a:t>
            </a:r>
            <a:r>
              <a:rPr lang="ja-JP" altLang="en-US" sz="3600" b="1" dirty="0">
                <a:latin typeface="ＭＳ ゴシック" panose="020B0609070205080204" pitchFamily="49" charset="-128"/>
                <a:ea typeface="ＭＳ ゴシック" panose="020B0609070205080204" pitchFamily="49" charset="-128"/>
              </a:rPr>
              <a:t>年間</a:t>
            </a:r>
            <a:r>
              <a:rPr lang="en-US" altLang="ja-JP" sz="3600" b="1" dirty="0">
                <a:latin typeface="ＭＳ ゴシック" panose="020B0609070205080204" pitchFamily="49" charset="-128"/>
                <a:ea typeface="ＭＳ ゴシック" panose="020B0609070205080204" pitchFamily="49" charset="-128"/>
              </a:rPr>
              <a:t>)</a:t>
            </a:r>
            <a:endParaRPr lang="en-US" altLang="ja-JP" sz="5400" b="1" dirty="0">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3492500" y="7461249"/>
            <a:ext cx="8496300" cy="1384995"/>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732162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grpId="0" nodeType="clickEffect">
                                  <p:stCondLst>
                                    <p:cond delay="0"/>
                                  </p:stCondLst>
                                  <p:childTnLst>
                                    <p:animMotion origin="layout" path="M -0.00122 1.11111E-6 C -0.00556 -0.00787 -0.01129 -0.01134 -0.01563 -0.01852 C -0.02535 -0.0331 -0.03229 -0.0507 -0.04115 -0.0662 C -0.04722 -0.07708 -0.04479 -0.0669 -0.04913 -0.07824 C -0.05903 -0.10208 -0.06771 -0.12801 -0.0809 -0.14977 C -0.08663 -0.1706 -0.09427 -0.18472 -0.10486 -0.20347 C -0.10955 -0.21227 -0.11215 -0.22222 -0.11597 -0.23125 C -0.11667 -0.23403 -0.11945 -0.23495 -0.12049 -0.2375 C -0.12379 -0.24352 -0.12518 -0.25139 -0.1283 -0.25695 C -0.13143 -0.2625 -0.13525 -0.2662 -0.1382 -0.27107 C -0.15139 -0.29421 -0.16632 -0.31875 -0.18438 -0.33658 C -0.18785 -0.35046 -0.18264 -0.33472 -0.19375 -0.35093 C -0.204 -0.36551 -0.18472 -0.34792 -0.20018 -0.36088 C -0.20868 -0.38241 -0.19757 -0.35787 -0.20799 -0.37269 C -0.21337 -0.38009 -0.22084 -0.39236 -0.22552 -0.40046 C -0.23177 -0.41088 -0.23733 -0.42315 -0.24462 -0.43241 C -0.26302 -0.45509 -0.23594 -0.42014 -0.25243 -0.4463 C -0.25538 -0.4507 -0.26198 -0.4581 -0.26198 -0.45787 C -0.24653 -0.46088 -0.23195 -0.46435 -0.2158 -0.4662 C -0.20452 -0.46898 -0.19393 -0.47523 -0.18264 -0.47801 C -0.15712 -0.48426 -0.1309 -0.4956 -0.10799 -0.50995 C -0.10104 -0.51412 -0.09775 -0.51412 -0.09063 -0.51783 C -0.07552 -0.52523 -0.06059 -0.53333 -0.04601 -0.54167 C -0.02882 -0.55116 -0.01215 -0.56019 0.00486 -0.56968 C 0.01823 -0.57708 0.02639 -0.58333 0.03975 -0.5875 C 0.0493 -0.59514 0.05972 -0.6 0.06979 -0.60533 C 0.07691 -0.60926 0.075 -0.60533 0.08142 -0.60949 C 0.08871 -0.61412 0.09514 -0.61875 0.10364 -0.6213 C 0.11545 -0.63148 0.13142 -0.63148 0.14375 -0.6412 C 0.12847 -0.64607 0.11458 -0.65301 0.10017 -0.65903 C 0.08715 -0.66458 0.07257 -0.6669 0.05868 -0.66921 C 0.0217 -0.68472 -0.03334 -0.68009 -0.06823 -0.68102 C -0.08334 -0.68218 -0.09393 -0.68403 -0.10799 -0.68704 C -0.1132 -0.69144 -0.12049 -0.7037 -0.12379 -0.71065 C -0.12587 -0.71597 -0.12674 -0.72269 -0.13038 -0.72685 C -0.13559 -0.73357 -0.1408 -0.74144 -0.14584 -0.74884 C -0.15261 -0.75764 -0.14566 -0.75232 -0.154 -0.76273 C -0.16042 -0.7706 -0.1684 -0.77801 -0.17604 -0.78449 C -0.19722 -0.80185 -0.18316 -0.79537 -0.19549 -0.80046 C -0.20156 -0.8088 -0.20851 -0.81667 -0.21771 -0.82037 C -0.22656 -0.8375 -0.21493 -0.81736 -0.22552 -0.82847 C -0.22691 -0.82963 -0.22726 -0.83241 -0.22882 -0.83426 C -0.23351 -0.84097 -0.23993 -0.8456 -0.24462 -0.85208 C -0.25122 -0.86158 -0.25313 -0.86875 -0.26198 -0.87593 C -0.27101 -0.89306 -0.2592 -0.87292 -0.26997 -0.88403 C -0.27153 -0.88565 -0.27153 -0.88843 -0.27327 -0.88982 C -0.27465 -0.8912 -0.27656 -0.89097 -0.27795 -0.8919 C -0.28143 -0.89421 -0.2842 -0.89722 -0.2875 -0.9 C -0.28906 -0.90116 -0.29063 -0.90278 -0.29219 -0.90394 C -0.29358 -0.90533 -0.29705 -0.90741 -0.29705 -0.90718 C -0.30538 -0.90116 -0.30417 -0.8912 -0.30643 -0.88009 C -0.3099 -0.86482 -0.31302 -0.85 -0.31441 -0.83426 C -0.31719 -0.8088 -0.31406 -0.82176 -0.31788 -0.80857 C -0.31927 -0.78681 -0.32014 -0.76343 -0.32552 -0.74283 C -0.32674 -0.72269 -0.32778 -0.70139 -0.33507 -0.6831 C -0.33663 -0.66968 -0.33681 -0.65648 -0.34306 -0.64514 C -0.34479 -0.63449 -0.34792 -0.62408 -0.34948 -0.6132 C -0.35226 -0.59097 -0.34931 -0.60417 -0.35243 -0.59167 C -0.35608 -0.53796 -0.354 -0.57662 -0.354 -0.47384 " pathEditMode="relative" rAng="0" ptsTypes="AAAAAAAAAAAAAAAAAAAAAAAAAAAAAAAAAAAAAAAAAAAAAAAAAAAAAAAAAAA">
                                      <p:cBhvr>
                                        <p:cTn id="25" dur="3000" fill="hold"/>
                                        <p:tgtEl>
                                          <p:spTgt spid="11"/>
                                        </p:tgtEl>
                                        <p:attrNameLst>
                                          <p:attrName>ppt_x</p:attrName>
                                          <p:attrName>ppt_y</p:attrName>
                                        </p:attrNameLst>
                                      </p:cBhvr>
                                      <p:rCtr x="-10434" y="-45370"/>
                                    </p:animMotion>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8"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1"/>
          <p:cNvSpPr txBox="1">
            <a:spLocks noChangeArrowheads="1"/>
          </p:cNvSpPr>
          <p:nvPr/>
        </p:nvSpPr>
        <p:spPr bwMode="auto">
          <a:xfrm>
            <a:off x="3163888" y="928688"/>
            <a:ext cx="4425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4400" b="1">
                <a:latin typeface="ＭＳ ゴシック" panose="020B0609070205080204" pitchFamily="49" charset="-128"/>
                <a:ea typeface="ＭＳ ゴシック" panose="020B0609070205080204" pitchFamily="49" charset="-128"/>
              </a:rPr>
              <a:t>私たちの生活は</a:t>
            </a:r>
          </a:p>
        </p:txBody>
      </p:sp>
      <p:sp>
        <p:nvSpPr>
          <p:cNvPr id="65" name="テキスト ボックス 1"/>
          <p:cNvSpPr txBox="1">
            <a:spLocks noChangeArrowheads="1"/>
          </p:cNvSpPr>
          <p:nvPr/>
        </p:nvSpPr>
        <p:spPr bwMode="auto">
          <a:xfrm>
            <a:off x="2178050" y="177800"/>
            <a:ext cx="7146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4400" b="1">
                <a:latin typeface="ＭＳ ゴシック" panose="020B0609070205080204" pitchFamily="49" charset="-128"/>
                <a:ea typeface="ＭＳ ゴシック" panose="020B0609070205080204" pitchFamily="49" charset="-128"/>
              </a:rPr>
              <a:t>もしも税金がなかったら、</a:t>
            </a:r>
          </a:p>
        </p:txBody>
      </p:sp>
      <p:grpSp>
        <p:nvGrpSpPr>
          <p:cNvPr id="3" name="グループ化 2"/>
          <p:cNvGrpSpPr>
            <a:grpSpLocks/>
          </p:cNvGrpSpPr>
          <p:nvPr/>
        </p:nvGrpSpPr>
        <p:grpSpPr bwMode="auto">
          <a:xfrm>
            <a:off x="2941638" y="1738313"/>
            <a:ext cx="2909887" cy="3173412"/>
            <a:chOff x="930530" y="1843873"/>
            <a:chExt cx="2910120" cy="3173749"/>
          </a:xfrm>
        </p:grpSpPr>
        <p:grpSp>
          <p:nvGrpSpPr>
            <p:cNvPr id="32805" name="グループ化 14"/>
            <p:cNvGrpSpPr>
              <a:grpSpLocks/>
            </p:cNvGrpSpPr>
            <p:nvPr/>
          </p:nvGrpSpPr>
          <p:grpSpPr bwMode="auto">
            <a:xfrm>
              <a:off x="930530" y="1843873"/>
              <a:ext cx="2910120" cy="2907506"/>
              <a:chOff x="3621001" y="2675104"/>
              <a:chExt cx="4039635" cy="4038117"/>
            </a:xfrm>
          </p:grpSpPr>
          <p:sp>
            <p:nvSpPr>
              <p:cNvPr id="40" name="円/楕円 39"/>
              <p:cNvSpPr>
                <a:spLocks noChangeAspect="1"/>
              </p:cNvSpPr>
              <p:nvPr/>
            </p:nvSpPr>
            <p:spPr>
              <a:xfrm>
                <a:off x="3621001" y="2675104"/>
                <a:ext cx="4039635" cy="4037443"/>
              </a:xfrm>
              <a:prstGeom prst="ellipse">
                <a:avLst/>
              </a:prstGeom>
              <a:pattFill prst="pct60">
                <a:fgClr>
                  <a:srgbClr val="FFFF66"/>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dirty="0"/>
              </a:p>
            </p:txBody>
          </p:sp>
          <p:pic>
            <p:nvPicPr>
              <p:cNvPr id="32808" name="Picture 15" descr="C:\Users\iwasaki\AppData\Local\Microsoft\Windows\Temporary Internet Files\Content.IE5\OH7UXBOF\MC9004166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788" y="4218974"/>
                <a:ext cx="1431263" cy="207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26" descr="C:\Users\iwasaki\AppData\Local\Microsoft\Windows\Temporary Internet Files\Content.IE5\Z4Y0YHBX\MC9003194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215" y="3030660"/>
                <a:ext cx="2085845" cy="118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1406" y="4218974"/>
                <a:ext cx="1278918" cy="127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9" name="テキスト ボックス 18"/>
            <p:cNvSpPr txBox="1"/>
            <p:nvPr/>
          </p:nvSpPr>
          <p:spPr bwMode="auto">
            <a:xfrm>
              <a:off x="1783085" y="4617530"/>
              <a:ext cx="1116102" cy="400092"/>
            </a:xfrm>
            <a:prstGeom prst="rect">
              <a:avLst/>
            </a:prstGeom>
            <a:solidFill>
              <a:schemeClr val="bg1"/>
            </a:solidFill>
            <a:ln>
              <a:solidFill>
                <a:schemeClr val="accent1">
                  <a:shade val="50000"/>
                </a:schemeClr>
              </a:solidFill>
            </a:ln>
          </p:spPr>
          <p:txBody>
            <a:bodyPr>
              <a:spAutoFit/>
            </a:bodyPr>
            <a:lstStyle/>
            <a:p>
              <a:pPr algn="ctr">
                <a:defRPr/>
              </a:pPr>
              <a:r>
                <a:rPr kumimoji="0" lang="ja-JP" altLang="en-US" sz="2000" b="1" dirty="0">
                  <a:latin typeface="Arial" charset="0"/>
                  <a:ea typeface="ＭＳ Ｐゴシック" charset="-128"/>
                </a:rPr>
                <a:t>教育</a:t>
              </a:r>
            </a:p>
          </p:txBody>
        </p:sp>
      </p:grpSp>
      <p:grpSp>
        <p:nvGrpSpPr>
          <p:cNvPr id="7" name="グループ化 22"/>
          <p:cNvGrpSpPr>
            <a:grpSpLocks/>
          </p:cNvGrpSpPr>
          <p:nvPr/>
        </p:nvGrpSpPr>
        <p:grpSpPr bwMode="auto">
          <a:xfrm>
            <a:off x="6684963" y="1855788"/>
            <a:ext cx="1762125" cy="2100262"/>
            <a:chOff x="1655319" y="4308566"/>
            <a:chExt cx="1958618" cy="2333234"/>
          </a:xfrm>
        </p:grpSpPr>
        <p:grpSp>
          <p:nvGrpSpPr>
            <p:cNvPr id="32799" name="グループ化 10"/>
            <p:cNvGrpSpPr>
              <a:grpSpLocks/>
            </p:cNvGrpSpPr>
            <p:nvPr/>
          </p:nvGrpSpPr>
          <p:grpSpPr bwMode="auto">
            <a:xfrm>
              <a:off x="1655319" y="4308566"/>
              <a:ext cx="1958618" cy="1958618"/>
              <a:chOff x="1172738" y="1942569"/>
              <a:chExt cx="2448272" cy="2448272"/>
            </a:xfrm>
          </p:grpSpPr>
          <p:sp>
            <p:nvSpPr>
              <p:cNvPr id="61" name="円/楕円 60"/>
              <p:cNvSpPr/>
              <p:nvPr/>
            </p:nvSpPr>
            <p:spPr>
              <a:xfrm>
                <a:off x="1172738" y="1942569"/>
                <a:ext cx="2448272" cy="2449190"/>
              </a:xfrm>
              <a:prstGeom prst="ellipse">
                <a:avLst/>
              </a:prstGeom>
              <a:pattFill prst="pct60">
                <a:fgClr>
                  <a:srgbClr val="66FFFF"/>
                </a:fgClr>
                <a:bgClr>
                  <a:schemeClr val="bg1"/>
                </a:bgClr>
              </a:pattFill>
              <a:ln>
                <a:solidFill>
                  <a:srgbClr val="03B6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sz="2000" dirty="0">
                  <a:solidFill>
                    <a:schemeClr val="tx1"/>
                  </a:solidFill>
                </a:endParaRPr>
              </a:p>
            </p:txBody>
          </p:sp>
          <p:pic>
            <p:nvPicPr>
              <p:cNvPr id="32802" name="Picture 18" descr="C:\Users\iwasaki\AppData\Local\Microsoft\Windows\Temporary Internet Files\Content.IE5\QR2PB71C\MC90015373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0423" y="2182937"/>
                <a:ext cx="1017328" cy="9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20" descr="C:\Users\iwasaki\AppData\Local\Microsoft\Windows\Temporary Internet Files\Content.IE5\KO3U00Q9\MC900343629[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6874" y="2854301"/>
                <a:ext cx="945367" cy="9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21" descr="C:\Users\iwasaki\AppData\Local\Microsoft\Windows\Temporary Internet Files\Content.IE5\BRSTW564\MC900057941[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3603" y="3559969"/>
                <a:ext cx="1297329" cy="61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テキスト ボックス 86"/>
            <p:cNvSpPr txBox="1"/>
            <p:nvPr/>
          </p:nvSpPr>
          <p:spPr>
            <a:xfrm>
              <a:off x="2274665" y="6197374"/>
              <a:ext cx="1109884" cy="444426"/>
            </a:xfrm>
            <a:prstGeom prst="rect">
              <a:avLst/>
            </a:prstGeom>
            <a:solidFill>
              <a:schemeClr val="bg1"/>
            </a:solidFill>
            <a:ln>
              <a:solidFill>
                <a:schemeClr val="accent1">
                  <a:shade val="50000"/>
                </a:schemeClr>
              </a:solidFill>
            </a:ln>
          </p:spPr>
          <p:txBody>
            <a:bodyPr>
              <a:spAutoFit/>
            </a:bodyPr>
            <a:lstStyle/>
            <a:p>
              <a:pPr algn="ctr">
                <a:defRPr/>
              </a:pPr>
              <a:r>
                <a:rPr kumimoji="0" lang="ja-JP" altLang="en-US" sz="2000" b="1" dirty="0">
                  <a:latin typeface="Arial" charset="0"/>
                  <a:ea typeface="ＭＳ Ｐゴシック" charset="-128"/>
                </a:rPr>
                <a:t>警察</a:t>
              </a:r>
            </a:p>
          </p:txBody>
        </p:sp>
      </p:grpSp>
      <p:grpSp>
        <p:nvGrpSpPr>
          <p:cNvPr id="9" name="グループ化 21"/>
          <p:cNvGrpSpPr>
            <a:grpSpLocks/>
          </p:cNvGrpSpPr>
          <p:nvPr/>
        </p:nvGrpSpPr>
        <p:grpSpPr bwMode="auto">
          <a:xfrm>
            <a:off x="7146925" y="4549775"/>
            <a:ext cx="1762125" cy="2139950"/>
            <a:chOff x="6697147" y="1976993"/>
            <a:chExt cx="1958618" cy="2377366"/>
          </a:xfrm>
        </p:grpSpPr>
        <p:grpSp>
          <p:nvGrpSpPr>
            <p:cNvPr id="32794" name="グループ化 17"/>
            <p:cNvGrpSpPr>
              <a:grpSpLocks/>
            </p:cNvGrpSpPr>
            <p:nvPr/>
          </p:nvGrpSpPr>
          <p:grpSpPr bwMode="auto">
            <a:xfrm>
              <a:off x="6697147" y="1976993"/>
              <a:ext cx="1958618" cy="1958618"/>
              <a:chOff x="6712114" y="2151391"/>
              <a:chExt cx="1958618" cy="1958618"/>
            </a:xfrm>
          </p:grpSpPr>
          <p:sp>
            <p:nvSpPr>
              <p:cNvPr id="71" name="円/楕円 70"/>
              <p:cNvSpPr/>
              <p:nvPr/>
            </p:nvSpPr>
            <p:spPr>
              <a:xfrm>
                <a:off x="6712114" y="2151391"/>
                <a:ext cx="1958618" cy="1959388"/>
              </a:xfrm>
              <a:prstGeom prst="ellipse">
                <a:avLst/>
              </a:prstGeom>
              <a:pattFill prst="pct60">
                <a:fgClr>
                  <a:srgbClr val="FF6600"/>
                </a:fgClr>
                <a:bgClr>
                  <a:schemeClr val="bg1"/>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sz="2000" dirty="0"/>
              </a:p>
            </p:txBody>
          </p:sp>
          <p:pic>
            <p:nvPicPr>
              <p:cNvPr id="32797" name="Picture 32" descr="C:\Users\iwasaki\AppData\Local\Microsoft\Windows\Temporary Internet Files\Content.IE5\IV14WJK2\MC900383692[1].wmf"/>
              <p:cNvPicPr>
                <a:picLocks noChangeAspect="1" noChangeArrowheads="1"/>
              </p:cNvPicPr>
              <p:nvPr/>
            </p:nvPicPr>
            <p:blipFill>
              <a:blip r:embed="rId11" cstate="print">
                <a:grayscl/>
                <a:biLevel thresh="50000"/>
                <a:extLst>
                  <a:ext uri="{28A0092B-C50C-407E-A947-70E740481C1C}">
                    <a14:useLocalDpi xmlns:a14="http://schemas.microsoft.com/office/drawing/2010/main" val="0"/>
                  </a:ext>
                </a:extLst>
              </a:blip>
              <a:srcRect/>
              <a:stretch>
                <a:fillRect/>
              </a:stretch>
            </p:blipFill>
            <p:spPr bwMode="auto">
              <a:xfrm>
                <a:off x="7244148" y="3494830"/>
                <a:ext cx="991930" cy="4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5358" y="2384996"/>
                <a:ext cx="1162551" cy="94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89" name="テキスト ボックス 88"/>
            <p:cNvSpPr txBox="1"/>
            <p:nvPr/>
          </p:nvSpPr>
          <p:spPr>
            <a:xfrm>
              <a:off x="7110045" y="3909926"/>
              <a:ext cx="1367504" cy="444433"/>
            </a:xfrm>
            <a:prstGeom prst="rect">
              <a:avLst/>
            </a:prstGeom>
            <a:solidFill>
              <a:schemeClr val="bg1"/>
            </a:solidFill>
            <a:ln>
              <a:solidFill>
                <a:schemeClr val="accent1">
                  <a:shade val="50000"/>
                </a:schemeClr>
              </a:solidFill>
            </a:ln>
          </p:spPr>
          <p:txBody>
            <a:bodyPr>
              <a:spAutoFit/>
            </a:bodyPr>
            <a:lstStyle/>
            <a:p>
              <a:pPr>
                <a:defRPr/>
              </a:pPr>
              <a:r>
                <a:rPr kumimoji="0" lang="ja-JP" altLang="en-US" sz="2000" b="1" dirty="0">
                  <a:latin typeface="Arial" charset="0"/>
                </a:rPr>
                <a:t>道路など</a:t>
              </a:r>
              <a:endParaRPr kumimoji="0" lang="ja-JP" altLang="en-US" sz="2000" b="1" dirty="0">
                <a:latin typeface="Arial" charset="0"/>
                <a:ea typeface="ＭＳ Ｐゴシック" charset="-128"/>
              </a:endParaRPr>
            </a:p>
          </p:txBody>
        </p:sp>
      </p:grpSp>
      <p:sp>
        <p:nvSpPr>
          <p:cNvPr id="45" name="テキスト ボックス 1"/>
          <p:cNvSpPr txBox="1">
            <a:spLocks noChangeArrowheads="1"/>
          </p:cNvSpPr>
          <p:nvPr/>
        </p:nvSpPr>
        <p:spPr bwMode="auto">
          <a:xfrm>
            <a:off x="3148013" y="6169025"/>
            <a:ext cx="3743325" cy="708025"/>
          </a:xfrm>
          <a:prstGeom prst="rect">
            <a:avLst/>
          </a:prstGeom>
          <a:noFill/>
          <a:ln>
            <a:noFill/>
          </a:ln>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defRPr/>
            </a:pPr>
            <a:r>
              <a:rPr kumimoji="0" lang="ja-JP" altLang="en-US" sz="4000" b="1" dirty="0">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rPr>
              <a:t>どうなるの？</a:t>
            </a:r>
          </a:p>
        </p:txBody>
      </p:sp>
      <p:grpSp>
        <p:nvGrpSpPr>
          <p:cNvPr id="11" name="グループ化 7"/>
          <p:cNvGrpSpPr>
            <a:grpSpLocks/>
          </p:cNvGrpSpPr>
          <p:nvPr/>
        </p:nvGrpSpPr>
        <p:grpSpPr bwMode="auto">
          <a:xfrm>
            <a:off x="5281613" y="4122738"/>
            <a:ext cx="1762125" cy="2139950"/>
            <a:chOff x="5281613" y="4123472"/>
            <a:chExt cx="1762125" cy="2140010"/>
          </a:xfrm>
        </p:grpSpPr>
        <p:sp>
          <p:nvSpPr>
            <p:cNvPr id="2" name="円/楕円 1"/>
            <p:cNvSpPr/>
            <p:nvPr/>
          </p:nvSpPr>
          <p:spPr bwMode="auto">
            <a:xfrm>
              <a:off x="5281613" y="4123472"/>
              <a:ext cx="1762125" cy="1763761"/>
            </a:xfrm>
            <a:prstGeom prst="ellipse">
              <a:avLst/>
            </a:prstGeom>
            <a:pattFill prst="pct60">
              <a:fgClr>
                <a:schemeClr val="accent4">
                  <a:lumMod val="40000"/>
                  <a:lumOff val="60000"/>
                </a:schemeClr>
              </a:fgClr>
              <a:bgClr>
                <a:schemeClr val="bg1"/>
              </a:bgClr>
            </a:pattFill>
            <a:ln>
              <a:solidFill>
                <a:srgbClr val="8131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dirty="0"/>
            </a:p>
          </p:txBody>
        </p:sp>
        <p:pic>
          <p:nvPicPr>
            <p:cNvPr id="32790" name="Picture 3" descr="C:\Users\iwasaki\AppData\Local\Microsoft\Windows\Temporary Internet Files\Content.IE5\KO3U00Q9\MC900290293[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22853" y="4244976"/>
              <a:ext cx="857344" cy="96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17" descr="C:\Users\iwasaki\AppData\Local\Microsoft\Windows\Temporary Internet Files\Content.IE5\88VHOUGL\MC900318282[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42875" y="4941167"/>
              <a:ext cx="837805" cy="36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テキスト ボックス 85"/>
            <p:cNvSpPr txBox="1"/>
            <p:nvPr/>
          </p:nvSpPr>
          <p:spPr bwMode="auto">
            <a:xfrm>
              <a:off x="5600700" y="5863421"/>
              <a:ext cx="1177925" cy="400061"/>
            </a:xfrm>
            <a:prstGeom prst="rect">
              <a:avLst/>
            </a:prstGeom>
            <a:solidFill>
              <a:schemeClr val="bg1"/>
            </a:solidFill>
            <a:ln>
              <a:solidFill>
                <a:schemeClr val="accent1">
                  <a:shade val="50000"/>
                </a:schemeClr>
              </a:solidFill>
            </a:ln>
          </p:spPr>
          <p:txBody>
            <a:bodyPr>
              <a:spAutoFit/>
            </a:bodyPr>
            <a:lstStyle/>
            <a:p>
              <a:pPr algn="ctr">
                <a:defRPr/>
              </a:pPr>
              <a:r>
                <a:rPr kumimoji="0" lang="ja-JP" altLang="en-US" sz="2000" b="1" dirty="0">
                  <a:latin typeface="Arial" charset="0"/>
                  <a:ea typeface="ＭＳ Ｐゴシック" charset="-128"/>
                </a:rPr>
                <a:t>消防</a:t>
              </a:r>
            </a:p>
          </p:txBody>
        </p:sp>
        <p:pic>
          <p:nvPicPr>
            <p:cNvPr id="32793" name="Picture 4" descr="C:\Users\iwasaki\AppData\Local\Microsoft\Windows\Temporary Internet Files\Content.IE5\QR2PB71C\MC90042635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40258" y="5364072"/>
              <a:ext cx="605233" cy="45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グループ化 6"/>
          <p:cNvGrpSpPr>
            <a:grpSpLocks/>
          </p:cNvGrpSpPr>
          <p:nvPr/>
        </p:nvGrpSpPr>
        <p:grpSpPr bwMode="auto">
          <a:xfrm>
            <a:off x="338138" y="1827213"/>
            <a:ext cx="1763712" cy="2103437"/>
            <a:chOff x="337960" y="1827213"/>
            <a:chExt cx="1763713" cy="2103774"/>
          </a:xfrm>
        </p:grpSpPr>
        <p:sp>
          <p:nvSpPr>
            <p:cNvPr id="67" name="円/楕円 66"/>
            <p:cNvSpPr/>
            <p:nvPr/>
          </p:nvSpPr>
          <p:spPr bwMode="auto">
            <a:xfrm>
              <a:off x="337960" y="1827213"/>
              <a:ext cx="1763713" cy="1738591"/>
            </a:xfrm>
            <a:prstGeom prst="ellipse">
              <a:avLst/>
            </a:prstGeom>
            <a:pattFill prst="pct60">
              <a:fgClr>
                <a:srgbClr val="FF9999"/>
              </a:fgClr>
              <a:bgClr>
                <a:schemeClr val="bg1"/>
              </a:bgClr>
            </a:patt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sz="2000" dirty="0">
                <a:latin typeface="+mn-ea"/>
              </a:endParaRPr>
            </a:p>
          </p:txBody>
        </p:sp>
        <p:sp>
          <p:nvSpPr>
            <p:cNvPr id="88" name="テキスト ボックス 87"/>
            <p:cNvSpPr txBox="1"/>
            <p:nvPr/>
          </p:nvSpPr>
          <p:spPr bwMode="auto">
            <a:xfrm>
              <a:off x="699910" y="3530873"/>
              <a:ext cx="1063626" cy="400114"/>
            </a:xfrm>
            <a:prstGeom prst="rect">
              <a:avLst/>
            </a:prstGeom>
            <a:solidFill>
              <a:schemeClr val="bg1"/>
            </a:solidFill>
            <a:ln>
              <a:solidFill>
                <a:schemeClr val="accent1">
                  <a:shade val="50000"/>
                </a:schemeClr>
              </a:solidFill>
            </a:ln>
          </p:spPr>
          <p:txBody>
            <a:bodyPr>
              <a:spAutoFit/>
            </a:bodyPr>
            <a:lstStyle/>
            <a:p>
              <a:pPr algn="ctr">
                <a:defRPr/>
              </a:pPr>
              <a:r>
                <a:rPr kumimoji="0" lang="ja-JP" altLang="en-US" sz="2000" b="1" dirty="0">
                  <a:latin typeface="ＭＳ ゴシック" pitchFamily="49" charset="-128"/>
                  <a:ea typeface="ＭＳ ゴシック" pitchFamily="49" charset="-128"/>
                </a:rPr>
                <a:t>健康</a:t>
              </a:r>
            </a:p>
          </p:txBody>
        </p:sp>
        <p:pic>
          <p:nvPicPr>
            <p:cNvPr id="32788" name="Picture 50" descr="詳細を表示"/>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914" y="2167078"/>
              <a:ext cx="1119980" cy="11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テキスト ボックス 4"/>
          <p:cNvSpPr txBox="1">
            <a:spLocks noChangeArrowheads="1"/>
          </p:cNvSpPr>
          <p:nvPr/>
        </p:nvSpPr>
        <p:spPr bwMode="auto">
          <a:xfrm>
            <a:off x="414338" y="404813"/>
            <a:ext cx="17637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4000"/>
              </a:lnSpc>
            </a:pPr>
            <a:r>
              <a:rPr lang="ja-JP" altLang="en-US" sz="2800" b="1">
                <a:solidFill>
                  <a:srgbClr val="0000FF"/>
                </a:solidFill>
                <a:latin typeface="ＭＳ ゴシック" panose="020B0609070205080204" pitchFamily="49" charset="-128"/>
                <a:ea typeface="ＭＳ ゴシック" panose="020B0609070205080204" pitchFamily="49" charset="-128"/>
              </a:rPr>
              <a:t>考えて</a:t>
            </a:r>
            <a:endParaRPr lang="en-US" altLang="ja-JP" sz="2800" b="1">
              <a:solidFill>
                <a:srgbClr val="0000FF"/>
              </a:solidFill>
              <a:latin typeface="ＭＳ ゴシック" panose="020B0609070205080204" pitchFamily="49" charset="-128"/>
              <a:ea typeface="ＭＳ ゴシック" panose="020B0609070205080204" pitchFamily="49" charset="-128"/>
            </a:endParaRPr>
          </a:p>
          <a:p>
            <a:pPr eaLnBrk="1" hangingPunct="1">
              <a:lnSpc>
                <a:spcPts val="4000"/>
              </a:lnSpc>
            </a:pPr>
            <a:r>
              <a:rPr lang="ja-JP" altLang="en-US" sz="2800" b="1">
                <a:solidFill>
                  <a:srgbClr val="0000FF"/>
                </a:solidFill>
                <a:latin typeface="ＭＳ ゴシック" panose="020B0609070205080204" pitchFamily="49" charset="-128"/>
                <a:ea typeface="ＭＳ ゴシック" panose="020B0609070205080204" pitchFamily="49" charset="-128"/>
              </a:rPr>
              <a:t>みよう</a:t>
            </a:r>
            <a:r>
              <a:rPr lang="en-US" altLang="ja-JP" sz="2400" b="1">
                <a:solidFill>
                  <a:srgbClr val="0000FF"/>
                </a:solidFill>
                <a:latin typeface="ＭＳ ゴシック" panose="020B0609070205080204" pitchFamily="49" charset="-128"/>
                <a:ea typeface="ＭＳ ゴシック" panose="020B0609070205080204" pitchFamily="49" charset="-128"/>
              </a:rPr>
              <a:t>!!</a:t>
            </a:r>
            <a:endParaRPr lang="ja-JP" altLang="en-US" sz="2400" b="1">
              <a:solidFill>
                <a:srgbClr val="0000FF"/>
              </a:solidFill>
              <a:latin typeface="ＭＳ ゴシック" panose="020B0609070205080204" pitchFamily="49" charset="-128"/>
              <a:ea typeface="ＭＳ ゴシック" panose="020B0609070205080204" pitchFamily="49" charset="-128"/>
            </a:endParaRPr>
          </a:p>
        </p:txBody>
      </p:sp>
      <p:grpSp>
        <p:nvGrpSpPr>
          <p:cNvPr id="13" name="グループ化 9"/>
          <p:cNvGrpSpPr>
            <a:grpSpLocks/>
          </p:cNvGrpSpPr>
          <p:nvPr/>
        </p:nvGrpSpPr>
        <p:grpSpPr bwMode="auto">
          <a:xfrm>
            <a:off x="577850" y="3973513"/>
            <a:ext cx="2746375" cy="2743200"/>
            <a:chOff x="577851" y="3973513"/>
            <a:chExt cx="2746375" cy="2743260"/>
          </a:xfrm>
        </p:grpSpPr>
        <p:grpSp>
          <p:nvGrpSpPr>
            <p:cNvPr id="32780" name="グループ化 3"/>
            <p:cNvGrpSpPr>
              <a:grpSpLocks/>
            </p:cNvGrpSpPr>
            <p:nvPr/>
          </p:nvGrpSpPr>
          <p:grpSpPr bwMode="auto">
            <a:xfrm>
              <a:off x="577851" y="3973513"/>
              <a:ext cx="2746375" cy="2743260"/>
              <a:chOff x="579438" y="3946525"/>
              <a:chExt cx="2746375" cy="2743260"/>
            </a:xfrm>
          </p:grpSpPr>
          <p:sp>
            <p:nvSpPr>
              <p:cNvPr id="41" name="円/楕円 40"/>
              <p:cNvSpPr/>
              <p:nvPr/>
            </p:nvSpPr>
            <p:spPr bwMode="auto">
              <a:xfrm>
                <a:off x="682626" y="3946525"/>
                <a:ext cx="2643187" cy="2643245"/>
              </a:xfrm>
              <a:prstGeom prst="ellipse">
                <a:avLst/>
              </a:prstGeom>
              <a:pattFill prst="pct60">
                <a:fgClr>
                  <a:schemeClr val="accent3">
                    <a:lumMod val="40000"/>
                    <a:lumOff val="60000"/>
                  </a:schemeClr>
                </a:fgClr>
                <a:bgClr>
                  <a:schemeClr val="bg1"/>
                </a:bgClr>
              </a:pattFill>
              <a:ln>
                <a:solidFill>
                  <a:srgbClr val="21A1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dirty="0"/>
              </a:p>
            </p:txBody>
          </p:sp>
          <p:sp>
            <p:nvSpPr>
              <p:cNvPr id="39" name="テキスト ボックス 38"/>
              <p:cNvSpPr txBox="1"/>
              <p:nvPr/>
            </p:nvSpPr>
            <p:spPr bwMode="auto">
              <a:xfrm>
                <a:off x="579438" y="6289726"/>
                <a:ext cx="1095375" cy="400059"/>
              </a:xfrm>
              <a:prstGeom prst="rect">
                <a:avLst/>
              </a:prstGeom>
              <a:solidFill>
                <a:schemeClr val="bg1"/>
              </a:solidFill>
              <a:ln>
                <a:solidFill>
                  <a:schemeClr val="accent1">
                    <a:shade val="50000"/>
                  </a:schemeClr>
                </a:solidFill>
              </a:ln>
            </p:spPr>
            <p:txBody>
              <a:bodyPr>
                <a:spAutoFit/>
              </a:bodyPr>
              <a:lstStyle/>
              <a:p>
                <a:pPr algn="ctr">
                  <a:defRPr/>
                </a:pPr>
                <a:r>
                  <a:rPr kumimoji="0" lang="ja-JP" altLang="en-US" sz="2000" b="1" dirty="0">
                    <a:latin typeface="Arial" charset="0"/>
                    <a:ea typeface="ＭＳ Ｐゴシック" charset="-128"/>
                  </a:rPr>
                  <a:t>生活</a:t>
                </a:r>
              </a:p>
            </p:txBody>
          </p:sp>
          <p:pic>
            <p:nvPicPr>
              <p:cNvPr id="32784" name="Picture 36" descr="C:\Users\iwasaki\AppData\Local\Microsoft\Windows\Temporary Internet Files\Content.IE5\QR2PB71C\MC900446120[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2078" y="4211637"/>
                <a:ext cx="1309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7" descr="C:\Users\iwasaki\AppData\Local\Microsoft\Windows\Temporary Internet Files\Content.IE5\Z4Y0YHBX\MC900235423[1].wmf"/>
              <p:cNvPicPr>
                <a:picLocks noChangeAspect="1" noChangeArrowheads="1"/>
              </p:cNvPicPr>
              <p:nvPr/>
            </p:nvPicPr>
            <p:blipFill>
              <a:blip r:embed="rId18" cstate="print">
                <a:duotone>
                  <a:prstClr val="black"/>
                  <a:schemeClr val="accent3">
                    <a:tint val="45000"/>
                    <a:satMod val="400000"/>
                  </a:schemeClr>
                </a:duotone>
              </a:blip>
              <a:srcRect/>
              <a:stretch>
                <a:fillRect/>
              </a:stretch>
            </p:blipFill>
            <p:spPr bwMode="auto">
              <a:xfrm>
                <a:off x="2427640" y="4500868"/>
                <a:ext cx="657494" cy="657898"/>
              </a:xfrm>
              <a:prstGeom prst="rect">
                <a:avLst/>
              </a:prstGeom>
              <a:noFill/>
              <a:ln>
                <a:noFill/>
              </a:ln>
            </p:spPr>
          </p:pic>
        </p:grpSp>
        <p:pic>
          <p:nvPicPr>
            <p:cNvPr id="32781"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2016" y="5123112"/>
              <a:ext cx="2024204" cy="116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11" fill="hold" nodeType="afterGroup">
                            <p:stCondLst>
                              <p:cond delay="2000"/>
                            </p:stCondLst>
                            <p:childTnLst>
                              <p:par>
                                <p:cTn id="12" presetID="55" presetClass="entr" presetSubtype="0" fill="hold" grpId="0" nodeType="afterEffect">
                                  <p:stCondLst>
                                    <p:cond delay="1000"/>
                                  </p:stCondLst>
                                  <p:childTnLst>
                                    <p:set>
                                      <p:cBhvr>
                                        <p:cTn id="13" dur="1" fill="hold">
                                          <p:stCondLst>
                                            <p:cond delay="0"/>
                                          </p:stCondLst>
                                        </p:cTn>
                                        <p:tgtEl>
                                          <p:spTgt spid="65"/>
                                        </p:tgtEl>
                                        <p:attrNameLst>
                                          <p:attrName>style.visibility</p:attrName>
                                        </p:attrNameLst>
                                      </p:cBhvr>
                                      <p:to>
                                        <p:strVal val="visible"/>
                                      </p:to>
                                    </p:set>
                                    <p:anim calcmode="lin" valueType="num">
                                      <p:cBhvr>
                                        <p:cTn id="14" dur="1000" fill="hold"/>
                                        <p:tgtEl>
                                          <p:spTgt spid="65"/>
                                        </p:tgtEl>
                                        <p:attrNameLst>
                                          <p:attrName>ppt_w</p:attrName>
                                        </p:attrNameLst>
                                      </p:cBhvr>
                                      <p:tavLst>
                                        <p:tav tm="0">
                                          <p:val>
                                            <p:strVal val="#ppt_w*0.70"/>
                                          </p:val>
                                        </p:tav>
                                        <p:tav tm="100000">
                                          <p:val>
                                            <p:strVal val="#ppt_w"/>
                                          </p:val>
                                        </p:tav>
                                      </p:tavLst>
                                    </p:anim>
                                    <p:anim calcmode="lin" valueType="num">
                                      <p:cBhvr>
                                        <p:cTn id="15" dur="1000" fill="hold"/>
                                        <p:tgtEl>
                                          <p:spTgt spid="65"/>
                                        </p:tgtEl>
                                        <p:attrNameLst>
                                          <p:attrName>ppt_h</p:attrName>
                                        </p:attrNameLst>
                                      </p:cBhvr>
                                      <p:tavLst>
                                        <p:tav tm="0">
                                          <p:val>
                                            <p:strVal val="#ppt_h"/>
                                          </p:val>
                                        </p:tav>
                                        <p:tav tm="100000">
                                          <p:val>
                                            <p:strVal val="#ppt_h"/>
                                          </p:val>
                                        </p:tav>
                                      </p:tavLst>
                                    </p:anim>
                                    <p:animEffect transition="in" filter="fade">
                                      <p:cBhvr>
                                        <p:cTn id="16" dur="1000"/>
                                        <p:tgtEl>
                                          <p:spTgt spid="65"/>
                                        </p:tgtEl>
                                      </p:cBhvr>
                                    </p:animEffect>
                                  </p:childTnLst>
                                </p:cTn>
                              </p:par>
                            </p:childTnLst>
                          </p:cTn>
                        </p:par>
                        <p:par>
                          <p:cTn id="17" fill="hold" nodeType="afterGroup">
                            <p:stCondLst>
                              <p:cond delay="4000"/>
                            </p:stCondLst>
                            <p:childTnLst>
                              <p:par>
                                <p:cTn id="18" presetID="55"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strVal val="#ppt_w*0.70"/>
                                          </p:val>
                                        </p:tav>
                                        <p:tav tm="100000">
                                          <p:val>
                                            <p:strVal val="#ppt_w"/>
                                          </p:val>
                                        </p:tav>
                                      </p:tavLst>
                                    </p:anim>
                                    <p:anim calcmode="lin" valueType="num">
                                      <p:cBhvr>
                                        <p:cTn id="21" dur="1000" fill="hold"/>
                                        <p:tgtEl>
                                          <p:spTgt spid="26"/>
                                        </p:tgtEl>
                                        <p:attrNameLst>
                                          <p:attrName>ppt_h</p:attrName>
                                        </p:attrNameLst>
                                      </p:cBhvr>
                                      <p:tavLst>
                                        <p:tav tm="0">
                                          <p:val>
                                            <p:strVal val="#ppt_h"/>
                                          </p:val>
                                        </p:tav>
                                        <p:tav tm="100000">
                                          <p:val>
                                            <p:strVal val="#ppt_h"/>
                                          </p:val>
                                        </p:tav>
                                      </p:tavLst>
                                    </p:anim>
                                    <p:animEffect transition="in" filter="fade">
                                      <p:cBhvr>
                                        <p:cTn id="22" dur="1000"/>
                                        <p:tgtEl>
                                          <p:spTgt spid="26"/>
                                        </p:tgtEl>
                                      </p:cBhvr>
                                    </p:animEffect>
                                  </p:childTnLst>
                                </p:cTn>
                              </p:par>
                            </p:childTnLst>
                          </p:cTn>
                        </p:par>
                        <p:par>
                          <p:cTn id="23" fill="hold" nodeType="afterGroup">
                            <p:stCondLst>
                              <p:cond delay="5000"/>
                            </p:stCondLst>
                            <p:childTnLst>
                              <p:par>
                                <p:cTn id="24" presetID="2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childTnLst>
                                </p:cTn>
                              </p:par>
                            </p:childTnLst>
                          </p:cTn>
                        </p:par>
                        <p:par>
                          <p:cTn id="48" fill="hold" nodeType="afterGroup">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0" fill="hold"/>
                                        <p:tgtEl>
                                          <p:spTgt spid="45"/>
                                        </p:tgtEl>
                                        <p:attrNameLst>
                                          <p:attrName>ppt_x</p:attrName>
                                        </p:attrNameLst>
                                      </p:cBhvr>
                                      <p:tavLst>
                                        <p:tav tm="0">
                                          <p:val>
                                            <p:strVal val="#ppt_x"/>
                                          </p:val>
                                        </p:tav>
                                        <p:tav tm="100000">
                                          <p:val>
                                            <p:strVal val="#ppt_x"/>
                                          </p:val>
                                        </p:tav>
                                      </p:tavLst>
                                    </p:anim>
                                    <p:anim calcmode="lin" valueType="num">
                                      <p:cBhvr additive="base">
                                        <p:cTn id="52" dur="1000" fill="hold"/>
                                        <p:tgtEl>
                                          <p:spTgt spid="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5" grpId="0"/>
      <p:bldP spid="45" grpId="0" autoUpdateAnimBg="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コンテンツ プレースホルダー 1"/>
          <p:cNvGraphicFramePr>
            <a:graphicFrameLocks noGrp="1"/>
          </p:cNvGraphicFramePr>
          <p:nvPr>
            <p:ph idx="1"/>
            <p:extLst>
              <p:ext uri="{D42A27DB-BD31-4B8C-83A1-F6EECF244321}">
                <p14:modId xmlns:p14="http://schemas.microsoft.com/office/powerpoint/2010/main" val="374122092"/>
              </p:ext>
            </p:extLst>
          </p:nvPr>
        </p:nvGraphicFramePr>
        <p:xfrm>
          <a:off x="793750" y="588963"/>
          <a:ext cx="7564438" cy="5378450"/>
        </p:xfrm>
        <a:graphic>
          <a:graphicData uri="http://schemas.openxmlformats.org/presentationml/2006/ole">
            <mc:AlternateContent xmlns:mc="http://schemas.openxmlformats.org/markup-compatibility/2006">
              <mc:Choice xmlns:v="urn:schemas-microsoft-com:vml" Requires="v">
                <p:oleObj name="Worksheet" r:id="rId4" imgW="7909404" imgH="5623560" progId="Excel.Sheet.8">
                  <p:embed/>
                </p:oleObj>
              </mc:Choice>
              <mc:Fallback>
                <p:oleObj name="Worksheet" r:id="rId4" imgW="7909404" imgH="5623560" progId="Excel.Sheet.8">
                  <p:embed/>
                  <p:pic>
                    <p:nvPicPr>
                      <p:cNvPr id="34818" name="コンテンツ プレースホルダー 1"/>
                      <p:cNvPicPr>
                        <a:picLocks noGrp="1" noChangeArrowheads="1"/>
                      </p:cNvPicPr>
                      <p:nvPr/>
                    </p:nvPicPr>
                    <p:blipFill>
                      <a:blip r:embed="rId5"/>
                      <a:srcRect/>
                      <a:stretch>
                        <a:fillRect/>
                      </a:stretch>
                    </p:blipFill>
                    <p:spPr bwMode="auto">
                      <a:xfrm>
                        <a:off x="793750" y="588963"/>
                        <a:ext cx="7564438" cy="5378450"/>
                      </a:xfrm>
                      <a:prstGeom prst="rect">
                        <a:avLst/>
                      </a:prstGeom>
                      <a:noFill/>
                      <a:ln>
                        <a:noFill/>
                      </a:ln>
                    </p:spPr>
                  </p:pic>
                </p:oleObj>
              </mc:Fallback>
            </mc:AlternateContent>
          </a:graphicData>
        </a:graphic>
      </p:graphicFrame>
      <p:sp>
        <p:nvSpPr>
          <p:cNvPr id="3" name="円/楕円 2"/>
          <p:cNvSpPr>
            <a:spLocks noChangeAspect="1"/>
          </p:cNvSpPr>
          <p:nvPr/>
        </p:nvSpPr>
        <p:spPr>
          <a:xfrm>
            <a:off x="3781425" y="2933700"/>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lstStyle/>
          <a:p>
            <a:pPr algn="ctr">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一般会計</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歳入総額</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en-US" altLang="ja-JP" sz="1100" dirty="0">
                <a:solidFill>
                  <a:prstClr val="black"/>
                </a:solidFill>
                <a:latin typeface="HG丸ｺﾞｼｯｸM-PRO" panose="020F0600000000000000" pitchFamily="50" charset="-128"/>
                <a:ea typeface="HG丸ｺﾞｼｯｸM-PRO" panose="020F0600000000000000" pitchFamily="50" charset="-128"/>
              </a:rPr>
              <a:t>112</a:t>
            </a:r>
            <a:r>
              <a:rPr lang="ja-JP" altLang="en-US" sz="1100" dirty="0">
                <a:solidFill>
                  <a:prstClr val="black"/>
                </a:solidFill>
                <a:latin typeface="HG丸ｺﾞｼｯｸM-PRO" panose="020F0600000000000000" pitchFamily="50" charset="-128"/>
                <a:ea typeface="HG丸ｺﾞｼｯｸM-PRO" panose="020F0600000000000000" pitchFamily="50" charset="-128"/>
              </a:rPr>
              <a:t>兆　　</a:t>
            </a:r>
            <a:r>
              <a:rPr lang="en-US" altLang="ja-JP" sz="1100" dirty="0">
                <a:solidFill>
                  <a:prstClr val="black"/>
                </a:solidFill>
                <a:latin typeface="HG丸ｺﾞｼｯｸM-PRO" panose="020F0600000000000000" pitchFamily="50" charset="-128"/>
                <a:ea typeface="HG丸ｺﾞｼｯｸM-PRO" panose="020F0600000000000000" pitchFamily="50" charset="-128"/>
              </a:rPr>
              <a:t>5,717</a:t>
            </a:r>
            <a:r>
              <a:rPr lang="ja-JP" altLang="en-US" sz="11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アーチ 3"/>
          <p:cNvSpPr>
            <a:spLocks/>
          </p:cNvSpPr>
          <p:nvPr/>
        </p:nvSpPr>
        <p:spPr>
          <a:xfrm rot="735059">
            <a:off x="2335406" y="1484030"/>
            <a:ext cx="4399079" cy="4358001"/>
          </a:xfrm>
          <a:prstGeom prst="blockArc">
            <a:avLst>
              <a:gd name="adj1" fmla="val 15534784"/>
              <a:gd name="adj2" fmla="val 7135882"/>
              <a:gd name="adj3" fmla="val 3522"/>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8" name="アーチ 7"/>
          <p:cNvSpPr>
            <a:spLocks/>
          </p:cNvSpPr>
          <p:nvPr/>
        </p:nvSpPr>
        <p:spPr>
          <a:xfrm>
            <a:off x="2401888" y="1484784"/>
            <a:ext cx="4475162" cy="4401666"/>
          </a:xfrm>
          <a:prstGeom prst="blockArc">
            <a:avLst>
              <a:gd name="adj1" fmla="val 9460433"/>
              <a:gd name="adj2" fmla="val 16089503"/>
              <a:gd name="adj3" fmla="val 3672"/>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black"/>
              </a:solidFill>
            </a:endParaRPr>
          </a:p>
        </p:txBody>
      </p:sp>
      <p:sp>
        <p:nvSpPr>
          <p:cNvPr id="6" name="正方形/長方形 5"/>
          <p:cNvSpPr/>
          <p:nvPr/>
        </p:nvSpPr>
        <p:spPr>
          <a:xfrm>
            <a:off x="250825" y="4292600"/>
            <a:ext cx="1824038" cy="115252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こうさいきん</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公債金</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３５兆４</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４９０億円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３１</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５％</a:t>
            </a:r>
          </a:p>
        </p:txBody>
      </p:sp>
      <p:cxnSp>
        <p:nvCxnSpPr>
          <p:cNvPr id="15" name="カギ線コネクタ 14"/>
          <p:cNvCxnSpPr>
            <a:stCxn id="6" idx="0"/>
          </p:cNvCxnSpPr>
          <p:nvPr/>
        </p:nvCxnSpPr>
        <p:spPr>
          <a:xfrm rot="5400000" flipH="1" flipV="1">
            <a:off x="1321594" y="3274219"/>
            <a:ext cx="860425" cy="1176337"/>
          </a:xfrm>
          <a:prstGeom prst="bentConnector2">
            <a:avLst/>
          </a:prstGeom>
          <a:ln w="12700"/>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164388" y="1844675"/>
            <a:ext cx="1824037" cy="1152525"/>
          </a:xfrm>
          <a:prstGeom prst="rect">
            <a:avLst/>
          </a:prstGeom>
          <a:solidFill>
            <a:srgbClr val="B7EFD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　そぜい　　　いんししゅうにゅう</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租税及び印紙収入</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６９兆６</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０８</a:t>
            </a:r>
            <a:r>
              <a:rPr lang="en-US" altLang="ja-JP" sz="1400" dirty="0">
                <a:solidFill>
                  <a:prstClr val="black"/>
                </a:solidFill>
                <a:latin typeface="HG丸ｺﾞｼｯｸM-PRO" panose="020F0600000000000000" pitchFamily="50" charset="-128"/>
                <a:ea typeface="HG丸ｺﾞｼｯｸM-PRO" panose="020F0600000000000000" pitchFamily="50" charset="-128"/>
              </a:rPr>
              <a:t>0</a:t>
            </a:r>
            <a:r>
              <a:rPr lang="ja-JP" altLang="en-US" sz="14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６１</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８％</a:t>
            </a:r>
          </a:p>
        </p:txBody>
      </p:sp>
      <p:cxnSp>
        <p:nvCxnSpPr>
          <p:cNvPr id="23" name="カギ線コネクタ 22"/>
          <p:cNvCxnSpPr>
            <a:cxnSpLocks/>
            <a:endCxn id="10" idx="2"/>
          </p:cNvCxnSpPr>
          <p:nvPr/>
        </p:nvCxnSpPr>
        <p:spPr>
          <a:xfrm flipV="1">
            <a:off x="6804248" y="2997200"/>
            <a:ext cx="1272159" cy="830262"/>
          </a:xfrm>
          <a:prstGeom prst="bentConnector2">
            <a:avLst/>
          </a:prstGeom>
          <a:ln w="127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82613" y="171450"/>
            <a:ext cx="8021637" cy="646113"/>
          </a:xfrm>
          <a:prstGeom prst="rect">
            <a:avLst/>
          </a:prstGeom>
          <a:noFill/>
        </p:spPr>
        <p:txBody>
          <a:bodyPr>
            <a:spAutoFit/>
          </a:bodyPr>
          <a:lstStyle/>
          <a:p>
            <a:pPr>
              <a:defRPr/>
            </a:pPr>
            <a:r>
              <a:rPr lang="ja-JP" altLang="en-US" sz="3600" dirty="0">
                <a:latin typeface="HGPｺﾞｼｯｸE" panose="020B0900000000000000" pitchFamily="50" charset="-128"/>
                <a:ea typeface="HGPｺﾞｼｯｸE" panose="020B0900000000000000" pitchFamily="50" charset="-128"/>
              </a:rPr>
              <a:t>国の歳入　</a:t>
            </a:r>
            <a:r>
              <a:rPr lang="ja-JP" altLang="en-US" sz="2400" dirty="0">
                <a:latin typeface="HGPｺﾞｼｯｸM" panose="020B0600000000000000" pitchFamily="50" charset="-128"/>
                <a:ea typeface="HGPｺﾞｼｯｸM" panose="020B0600000000000000" pitchFamily="50" charset="-128"/>
              </a:rPr>
              <a:t>（令和６年度一般会計予算）</a:t>
            </a:r>
            <a:endParaRPr lang="en-US" altLang="ja-JP"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3" name="円形吹き出し 12"/>
          <p:cNvSpPr/>
          <p:nvPr/>
        </p:nvSpPr>
        <p:spPr>
          <a:xfrm>
            <a:off x="827088" y="5797550"/>
            <a:ext cx="2305050" cy="863600"/>
          </a:xfrm>
          <a:prstGeom prst="wedgeEllipseCallout">
            <a:avLst>
              <a:gd name="adj1" fmla="val -34748"/>
              <a:gd name="adj2" fmla="val -98294"/>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b="1" dirty="0">
                <a:solidFill>
                  <a:schemeClr val="bg1"/>
                </a:solidFill>
              </a:rPr>
              <a:t>借金</a:t>
            </a:r>
            <a:endParaRPr lang="en-US" altLang="ja-JP" b="1" dirty="0">
              <a:solidFill>
                <a:schemeClr val="bg1"/>
              </a:solidFill>
            </a:endParaRPr>
          </a:p>
          <a:p>
            <a:pPr algn="ctr">
              <a:defRPr/>
            </a:pPr>
            <a:r>
              <a:rPr lang="ja-JP" altLang="en-US" b="1" dirty="0">
                <a:solidFill>
                  <a:schemeClr val="bg1"/>
                </a:solidFill>
              </a:rPr>
              <a:t>（将来世代への先送り）</a:t>
            </a:r>
          </a:p>
        </p:txBody>
      </p:sp>
      <p:sp>
        <p:nvSpPr>
          <p:cNvPr id="24" name="正方形/長方形 23"/>
          <p:cNvSpPr/>
          <p:nvPr/>
        </p:nvSpPr>
        <p:spPr>
          <a:xfrm>
            <a:off x="6742113" y="4724400"/>
            <a:ext cx="2401887" cy="2025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揮発油税　　   </a:t>
            </a:r>
            <a:r>
              <a:rPr lang="en-US" altLang="ja-JP" sz="1200" dirty="0">
                <a:solidFill>
                  <a:prstClr val="black"/>
                </a:solidFill>
                <a:latin typeface="HG丸ｺﾞｼｯｸM-PRO" panose="020F0600000000000000" pitchFamily="50" charset="-128"/>
                <a:ea typeface="HG丸ｺﾞｼｯｸM-PRO" panose="020F0600000000000000" pitchFamily="50" charset="-128"/>
              </a:rPr>
              <a:t>2</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180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酒税　　　　</a:t>
            </a:r>
            <a:r>
              <a:rPr lang="en-US" altLang="ja-JP" sz="1200" dirty="0">
                <a:solidFill>
                  <a:prstClr val="black"/>
                </a:solidFill>
                <a:latin typeface="HG丸ｺﾞｼｯｸM-PRO" panose="020F0600000000000000" pitchFamily="50" charset="-128"/>
                <a:ea typeface="HG丸ｺﾞｼｯｸM-PRO" panose="020F0600000000000000" pitchFamily="50" charset="-128"/>
              </a:rPr>
              <a:t>1</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2,090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相続税　　　</a:t>
            </a:r>
            <a:r>
              <a:rPr lang="en-US" altLang="ja-JP" sz="1200" dirty="0">
                <a:solidFill>
                  <a:prstClr val="black"/>
                </a:solidFill>
                <a:latin typeface="HG丸ｺﾞｼｯｸM-PRO" panose="020F0600000000000000" pitchFamily="50" charset="-128"/>
                <a:ea typeface="HG丸ｺﾞｼｯｸM-PRO" panose="020F0600000000000000" pitchFamily="50" charset="-128"/>
              </a:rPr>
              <a:t>3</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2,920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たばこ税　　　  </a:t>
            </a:r>
            <a:r>
              <a:rPr lang="en-US" altLang="ja-JP" sz="1200" dirty="0">
                <a:solidFill>
                  <a:prstClr val="black"/>
                </a:solidFill>
                <a:latin typeface="HG丸ｺﾞｼｯｸM-PRO" panose="020F0600000000000000" pitchFamily="50" charset="-128"/>
                <a:ea typeface="HG丸ｺﾞｼｯｸM-PRO" panose="020F0600000000000000" pitchFamily="50" charset="-128"/>
              </a:rPr>
              <a:t>9,480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その他の税　</a:t>
            </a:r>
            <a:r>
              <a:rPr lang="en-US" altLang="ja-JP" sz="1200" dirty="0">
                <a:solidFill>
                  <a:prstClr val="black"/>
                </a:solidFill>
                <a:latin typeface="HG丸ｺﾞｼｯｸM-PRO" panose="020F0600000000000000" pitchFamily="50" charset="-128"/>
                <a:ea typeface="HG丸ｺﾞｼｯｸM-PRO" panose="020F0600000000000000" pitchFamily="50" charset="-128"/>
              </a:rPr>
              <a:t>2</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3,250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印紙収入　　　</a:t>
            </a:r>
            <a:r>
              <a:rPr lang="en-US" altLang="ja-JP" sz="1200" dirty="0">
                <a:solidFill>
                  <a:prstClr val="black"/>
                </a:solidFill>
                <a:latin typeface="HG丸ｺﾞｼｯｸM-PRO" panose="020F0600000000000000" pitchFamily="50" charset="-128"/>
                <a:ea typeface="HG丸ｺﾞｼｯｸM-PRO" panose="020F0600000000000000" pitchFamily="50" charset="-128"/>
              </a:rPr>
              <a:t>1</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420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p>
        </p:txBody>
      </p:sp>
      <p:sp>
        <p:nvSpPr>
          <p:cNvPr id="21" name="左大かっこ 20"/>
          <p:cNvSpPr/>
          <p:nvPr/>
        </p:nvSpPr>
        <p:spPr>
          <a:xfrm>
            <a:off x="6742113" y="5019675"/>
            <a:ext cx="298449" cy="1498600"/>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6" name="カギ線コネクタ 25"/>
          <p:cNvCxnSpPr/>
          <p:nvPr/>
        </p:nvCxnSpPr>
        <p:spPr>
          <a:xfrm rot="10800000">
            <a:off x="4298950" y="5737225"/>
            <a:ext cx="2443163" cy="644525"/>
          </a:xfrm>
          <a:prstGeom prst="bentConnector3">
            <a:avLst>
              <a:gd name="adj1" fmla="val 100537"/>
            </a:avLst>
          </a:prstGeom>
          <a:ln w="127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87375" y="741363"/>
            <a:ext cx="8023225" cy="830262"/>
          </a:xfrm>
          <a:prstGeom prst="rect">
            <a:avLst/>
          </a:prstGeom>
          <a:noFill/>
        </p:spPr>
        <p:txBody>
          <a:bodyPr>
            <a:spAutoFit/>
          </a:bodyPr>
          <a:lstStyle/>
          <a:p>
            <a:pPr algn="r">
              <a:defRPr/>
            </a:pPr>
            <a:r>
              <a:rPr lang="ja-JP" altLang="en-US"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国の収入の約６１．８％が税金で</a:t>
            </a:r>
            <a:endParaRPr lang="en-US" altLang="ja-JP"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lgn="r">
              <a:defRPr/>
            </a:pPr>
            <a:r>
              <a:rPr lang="ja-JP" altLang="en-US"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成り立っています</a:t>
            </a:r>
            <a:endParaRPr lang="en-US" altLang="ja-JP"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7" name="角丸四角形吹き出し 1"/>
          <p:cNvSpPr>
            <a:spLocks noChangeArrowheads="1"/>
          </p:cNvSpPr>
          <p:nvPr/>
        </p:nvSpPr>
        <p:spPr bwMode="auto">
          <a:xfrm>
            <a:off x="250825" y="1012825"/>
            <a:ext cx="2538413" cy="647700"/>
          </a:xfrm>
          <a:prstGeom prst="wedgeRoundRectCallout">
            <a:avLst>
              <a:gd name="adj1" fmla="val 44119"/>
              <a:gd name="adj2" fmla="val 5704"/>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fontAlgn="auto">
              <a:spcBef>
                <a:spcPts val="0"/>
              </a:spcBef>
              <a:spcAft>
                <a:spcPts val="0"/>
              </a:spcAft>
              <a:defRPr/>
            </a:pPr>
            <a:r>
              <a:rPr lang="en-US" altLang="ja-JP" sz="1600" dirty="0">
                <a:solidFill>
                  <a:schemeClr val="tx1"/>
                </a:solidFill>
              </a:rPr>
              <a:t>1</a:t>
            </a:r>
            <a:r>
              <a:rPr lang="ja-JP" altLang="en-US" sz="1600" dirty="0">
                <a:solidFill>
                  <a:schemeClr val="tx1"/>
                </a:solidFill>
              </a:rPr>
              <a:t>年間に得た国の収入を</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「歳入」と言います。</a:t>
            </a:r>
            <a:endParaRPr lang="en-US" altLang="ja-JP" sz="1600" dirty="0">
              <a:solidFill>
                <a:schemeClr val="tx1"/>
              </a:solidFill>
            </a:endParaRPr>
          </a:p>
        </p:txBody>
      </p:sp>
      <p:sp>
        <p:nvSpPr>
          <p:cNvPr id="18" name="角丸四角形吹き出し 3"/>
          <p:cNvSpPr>
            <a:spLocks noChangeArrowheads="1"/>
          </p:cNvSpPr>
          <p:nvPr/>
        </p:nvSpPr>
        <p:spPr bwMode="auto">
          <a:xfrm>
            <a:off x="250825" y="1844675"/>
            <a:ext cx="2376488" cy="900113"/>
          </a:xfrm>
          <a:prstGeom prst="wedgeRoundRectCallout">
            <a:avLst>
              <a:gd name="adj1" fmla="val -42528"/>
              <a:gd name="adj2" fmla="val -50789"/>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ja-JP" altLang="en-US" dirty="0">
                <a:solidFill>
                  <a:schemeClr val="tx1"/>
                </a:solidFill>
              </a:rPr>
              <a:t>公債金収入は、国債を</a:t>
            </a:r>
            <a:endParaRPr lang="en-US" altLang="ja-JP" dirty="0">
              <a:solidFill>
                <a:schemeClr val="tx1"/>
              </a:solidFill>
            </a:endParaRPr>
          </a:p>
          <a:p>
            <a:pPr fontAlgn="auto">
              <a:spcBef>
                <a:spcPts val="0"/>
              </a:spcBef>
              <a:spcAft>
                <a:spcPts val="0"/>
              </a:spcAft>
              <a:defRPr/>
            </a:pPr>
            <a:r>
              <a:rPr lang="ja-JP" altLang="en-US" dirty="0">
                <a:solidFill>
                  <a:schemeClr val="tx1"/>
                </a:solidFill>
              </a:rPr>
              <a:t>発行して得る収入で、</a:t>
            </a:r>
            <a:endParaRPr lang="en-US" altLang="ja-JP" dirty="0">
              <a:solidFill>
                <a:schemeClr val="tx1"/>
              </a:solidFill>
            </a:endParaRPr>
          </a:p>
          <a:p>
            <a:pPr fontAlgn="auto">
              <a:spcBef>
                <a:spcPts val="0"/>
              </a:spcBef>
              <a:spcAft>
                <a:spcPts val="0"/>
              </a:spcAft>
              <a:defRPr/>
            </a:pPr>
            <a:r>
              <a:rPr lang="ja-JP" altLang="en-US" dirty="0">
                <a:solidFill>
                  <a:schemeClr val="tx1"/>
                </a:solidFill>
              </a:rPr>
              <a:t>いわば国の借金です！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600"/>
                                        <p:tgtEl>
                                          <p:spTgt spid="18"/>
                                        </p:tgtEl>
                                      </p:cBhvr>
                                    </p:animEffect>
                                    <p:anim calcmode="lin" valueType="num">
                                      <p:cBhvr>
                                        <p:cTn id="20" dur="1600" fill="hold"/>
                                        <p:tgtEl>
                                          <p:spTgt spid="18"/>
                                        </p:tgtEl>
                                        <p:attrNameLst>
                                          <p:attrName>ppt_x</p:attrName>
                                        </p:attrNameLst>
                                      </p:cBhvr>
                                      <p:tavLst>
                                        <p:tav tm="0">
                                          <p:val>
                                            <p:strVal val="#ppt_x"/>
                                          </p:val>
                                        </p:tav>
                                        <p:tav tm="100000">
                                          <p:val>
                                            <p:strVal val="#ppt_x"/>
                                          </p:val>
                                        </p:tav>
                                      </p:tavLst>
                                    </p:anim>
                                    <p:anim calcmode="lin" valueType="num">
                                      <p:cBhvr>
                                        <p:cTn id="21" dur="16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195513" y="188913"/>
            <a:ext cx="4470400" cy="669925"/>
          </a:xfrm>
          <a:prstGeom prst="rect">
            <a:avLst/>
          </a:prstGeom>
          <a:noFill/>
          <a:ln>
            <a:noFill/>
          </a:ln>
          <a:effectLst/>
        </p:spPr>
        <p:txBody>
          <a:bodyPr wrap="none" lIns="0" tIns="0" rIns="0" bIns="0" anchor="ctr">
            <a:spAutoFit/>
          </a:bodyPr>
          <a:lstStyle/>
          <a:p>
            <a:pPr algn="ctr" eaLnBrk="1" hangingPunct="1">
              <a:defRPr/>
            </a:pPr>
            <a:r>
              <a:rPr lang="ja-JP" altLang="en-US" sz="4400" b="1" dirty="0">
                <a:effectLst>
                  <a:outerShdw blurRad="38100" dist="38100" dir="2700000" algn="tl">
                    <a:srgbClr val="FFFFFF"/>
                  </a:outerShdw>
                </a:effectLst>
                <a:latin typeface="ＭＳ ゴシック" pitchFamily="49" charset="-128"/>
                <a:ea typeface="ＭＳ ゴシック" pitchFamily="49" charset="-128"/>
              </a:rPr>
              <a:t>　税理士の仕事　</a:t>
            </a:r>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908050"/>
            <a:ext cx="16129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8" name="Picture 4" descr="j0202538[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188" y="2205038"/>
            <a:ext cx="9318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1700213"/>
            <a:ext cx="23399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6"/>
          <p:cNvGrpSpPr>
            <a:grpSpLocks/>
          </p:cNvGrpSpPr>
          <p:nvPr/>
        </p:nvGrpSpPr>
        <p:grpSpPr bwMode="auto">
          <a:xfrm>
            <a:off x="1979613" y="981075"/>
            <a:ext cx="3529012" cy="1152525"/>
            <a:chOff x="1410" y="618"/>
            <a:chExt cx="2060" cy="726"/>
          </a:xfrm>
          <a:solidFill>
            <a:srgbClr val="CCFF66"/>
          </a:solidFill>
        </p:grpSpPr>
        <p:sp>
          <p:nvSpPr>
            <p:cNvPr id="25630" name="Oval 7"/>
            <p:cNvSpPr>
              <a:spLocks noChangeArrowheads="1"/>
            </p:cNvSpPr>
            <p:nvPr/>
          </p:nvSpPr>
          <p:spPr bwMode="auto">
            <a:xfrm>
              <a:off x="1410" y="709"/>
              <a:ext cx="72" cy="155"/>
            </a:xfrm>
            <a:prstGeom prst="ellipse">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25631" name="Oval 8"/>
            <p:cNvSpPr>
              <a:spLocks noChangeArrowheads="1"/>
            </p:cNvSpPr>
            <p:nvPr/>
          </p:nvSpPr>
          <p:spPr bwMode="auto">
            <a:xfrm>
              <a:off x="1502" y="680"/>
              <a:ext cx="91" cy="181"/>
            </a:xfrm>
            <a:prstGeom prst="ellipse">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25632" name="Oval 9"/>
            <p:cNvSpPr>
              <a:spLocks noChangeArrowheads="1"/>
            </p:cNvSpPr>
            <p:nvPr/>
          </p:nvSpPr>
          <p:spPr bwMode="auto">
            <a:xfrm>
              <a:off x="1610" y="663"/>
              <a:ext cx="99" cy="219"/>
            </a:xfrm>
            <a:prstGeom prst="ellipse">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25633" name="AutoShape 10"/>
            <p:cNvSpPr>
              <a:spLocks noChangeArrowheads="1"/>
            </p:cNvSpPr>
            <p:nvPr/>
          </p:nvSpPr>
          <p:spPr bwMode="auto">
            <a:xfrm>
              <a:off x="1746" y="618"/>
              <a:ext cx="1724" cy="726"/>
            </a:xfrm>
            <a:prstGeom prst="roundRect">
              <a:avLst>
                <a:gd name="adj" fmla="val 14903"/>
              </a:avLst>
            </a:prstGeom>
            <a:grpFill/>
            <a:ln w="9525" algn="ctr">
              <a:solidFill>
                <a:schemeClr val="tx1"/>
              </a:solidFill>
              <a:round/>
              <a:headEnd/>
              <a:tailEnd/>
            </a:ln>
            <a:effectLst/>
          </p:spPr>
          <p:txBody>
            <a:bodyPr wrap="none" anchor="ctr"/>
            <a:lstStyle/>
            <a:p>
              <a:pPr algn="ctr" eaLnBrk="1" hangingPunct="1">
                <a:defRPr/>
              </a:pPr>
              <a:r>
                <a:rPr lang="en-US" altLang="ja-JP" sz="2400">
                  <a:latin typeface="Arial" charset="0"/>
                  <a:ea typeface="HGP創英角ﾎﾟｯﾌﾟ体" pitchFamily="50" charset="-128"/>
                </a:rPr>
                <a:t> </a:t>
              </a:r>
            </a:p>
          </p:txBody>
        </p:sp>
      </p:grpSp>
      <p:grpSp>
        <p:nvGrpSpPr>
          <p:cNvPr id="3" name="Group 11"/>
          <p:cNvGrpSpPr>
            <a:grpSpLocks/>
          </p:cNvGrpSpPr>
          <p:nvPr/>
        </p:nvGrpSpPr>
        <p:grpSpPr bwMode="auto">
          <a:xfrm>
            <a:off x="1908175" y="2708275"/>
            <a:ext cx="3557588" cy="1152525"/>
            <a:chOff x="1382" y="1706"/>
            <a:chExt cx="2061" cy="726"/>
          </a:xfrm>
          <a:solidFill>
            <a:srgbClr val="CCFF66">
              <a:alpha val="73000"/>
            </a:srgbClr>
          </a:solidFill>
        </p:grpSpPr>
        <p:sp>
          <p:nvSpPr>
            <p:cNvPr id="25626" name="Oval 12"/>
            <p:cNvSpPr>
              <a:spLocks noChangeArrowheads="1"/>
            </p:cNvSpPr>
            <p:nvPr/>
          </p:nvSpPr>
          <p:spPr bwMode="auto">
            <a:xfrm>
              <a:off x="1382" y="2167"/>
              <a:ext cx="72" cy="155"/>
            </a:xfrm>
            <a:prstGeom prst="ellipse">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25627" name="Oval 13"/>
            <p:cNvSpPr>
              <a:spLocks noChangeArrowheads="1"/>
            </p:cNvSpPr>
            <p:nvPr/>
          </p:nvSpPr>
          <p:spPr bwMode="auto">
            <a:xfrm>
              <a:off x="1483" y="2176"/>
              <a:ext cx="91" cy="181"/>
            </a:xfrm>
            <a:prstGeom prst="ellipse">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25628" name="Oval 14"/>
            <p:cNvSpPr>
              <a:spLocks noChangeArrowheads="1"/>
            </p:cNvSpPr>
            <p:nvPr/>
          </p:nvSpPr>
          <p:spPr bwMode="auto">
            <a:xfrm>
              <a:off x="1582" y="2188"/>
              <a:ext cx="99" cy="219"/>
            </a:xfrm>
            <a:prstGeom prst="ellipse">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25629" name="AutoShape 15"/>
            <p:cNvSpPr>
              <a:spLocks noChangeArrowheads="1"/>
            </p:cNvSpPr>
            <p:nvPr/>
          </p:nvSpPr>
          <p:spPr bwMode="auto">
            <a:xfrm>
              <a:off x="1719" y="1706"/>
              <a:ext cx="1724" cy="726"/>
            </a:xfrm>
            <a:prstGeom prst="roundRect">
              <a:avLst>
                <a:gd name="adj" fmla="val 14903"/>
              </a:avLst>
            </a:prstGeom>
            <a:grpFill/>
            <a:ln w="9525" algn="ctr">
              <a:solidFill>
                <a:schemeClr val="tx1"/>
              </a:solidFill>
              <a:round/>
              <a:headEnd/>
              <a:tailEnd/>
            </a:ln>
            <a:effectLst/>
          </p:spPr>
          <p:txBody>
            <a:bodyPr wrap="none" anchor="ctr"/>
            <a:lstStyle/>
            <a:p>
              <a:pPr algn="ctr" eaLnBrk="1" hangingPunct="1">
                <a:defRPr/>
              </a:pPr>
              <a:r>
                <a:rPr lang="en-US" altLang="ja-JP" sz="2400">
                  <a:latin typeface="Arial" charset="0"/>
                  <a:ea typeface="HGP創英角ﾎﾟｯﾌﾟ体" pitchFamily="50" charset="-128"/>
                </a:rPr>
                <a:t> </a:t>
              </a:r>
            </a:p>
          </p:txBody>
        </p:sp>
      </p:grpSp>
      <p:grpSp>
        <p:nvGrpSpPr>
          <p:cNvPr id="4" name="Group 16"/>
          <p:cNvGrpSpPr>
            <a:grpSpLocks/>
          </p:cNvGrpSpPr>
          <p:nvPr/>
        </p:nvGrpSpPr>
        <p:grpSpPr bwMode="auto">
          <a:xfrm>
            <a:off x="6473825" y="317500"/>
            <a:ext cx="2365375" cy="1343025"/>
            <a:chOff x="4078" y="200"/>
            <a:chExt cx="1490" cy="846"/>
          </a:xfrm>
        </p:grpSpPr>
        <p:sp>
          <p:nvSpPr>
            <p:cNvPr id="6165" name="Oval 17"/>
            <p:cNvSpPr>
              <a:spLocks noChangeArrowheads="1"/>
            </p:cNvSpPr>
            <p:nvPr/>
          </p:nvSpPr>
          <p:spPr bwMode="auto">
            <a:xfrm>
              <a:off x="4355" y="973"/>
              <a:ext cx="171" cy="73"/>
            </a:xfrm>
            <a:prstGeom prst="ellipse">
              <a:avLst/>
            </a:prstGeom>
            <a:solidFill>
              <a:srgbClr val="FF99CC"/>
            </a:solidFill>
            <a:ln w="9525" algn="ctr">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6166" name="Oval 18"/>
            <p:cNvSpPr>
              <a:spLocks noChangeArrowheads="1"/>
            </p:cNvSpPr>
            <p:nvPr/>
          </p:nvSpPr>
          <p:spPr bwMode="auto">
            <a:xfrm>
              <a:off x="4205" y="890"/>
              <a:ext cx="244" cy="81"/>
            </a:xfrm>
            <a:prstGeom prst="ellipse">
              <a:avLst/>
            </a:prstGeom>
            <a:solidFill>
              <a:srgbClr val="FF99CC"/>
            </a:solidFill>
            <a:ln w="9525" algn="ctr">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6167" name="Oval 19"/>
            <p:cNvSpPr>
              <a:spLocks noChangeArrowheads="1"/>
            </p:cNvSpPr>
            <p:nvPr/>
          </p:nvSpPr>
          <p:spPr bwMode="auto">
            <a:xfrm>
              <a:off x="4078" y="780"/>
              <a:ext cx="280" cy="90"/>
            </a:xfrm>
            <a:prstGeom prst="ellipse">
              <a:avLst/>
            </a:prstGeom>
            <a:solidFill>
              <a:srgbClr val="FF99CC"/>
            </a:solidFill>
            <a:ln w="9525" algn="ctr">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6168" name="AutoShape 20"/>
            <p:cNvSpPr>
              <a:spLocks noChangeArrowheads="1"/>
            </p:cNvSpPr>
            <p:nvPr/>
          </p:nvSpPr>
          <p:spPr bwMode="auto">
            <a:xfrm>
              <a:off x="4113" y="200"/>
              <a:ext cx="1455" cy="554"/>
            </a:xfrm>
            <a:prstGeom prst="roundRect">
              <a:avLst>
                <a:gd name="adj" fmla="val 14903"/>
              </a:avLst>
            </a:prstGeom>
            <a:solidFill>
              <a:srgbClr val="FF99CC"/>
            </a:solidFill>
            <a:ln w="9525" algn="ctr">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ea typeface="HGP創英角ﾎﾟｯﾌﾟ体" panose="040B0A00000000000000" pitchFamily="50" charset="-128"/>
                </a:rPr>
                <a:t> </a:t>
              </a:r>
            </a:p>
          </p:txBody>
        </p:sp>
      </p:grpSp>
      <p:sp>
        <p:nvSpPr>
          <p:cNvPr id="135189" name="Rectangle 21"/>
          <p:cNvSpPr>
            <a:spLocks noChangeArrowheads="1"/>
          </p:cNvSpPr>
          <p:nvPr/>
        </p:nvSpPr>
        <p:spPr bwMode="auto">
          <a:xfrm>
            <a:off x="2944813" y="2924175"/>
            <a:ext cx="2070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P創英角ﾎﾟｯﾌﾟ体" panose="040B0A00000000000000" pitchFamily="50" charset="-128"/>
                <a:ea typeface="HGP創英角ﾎﾟｯﾌﾟ体" panose="040B0A00000000000000" pitchFamily="50" charset="-128"/>
              </a:rPr>
              <a:t>税金の計算って </a:t>
            </a:r>
          </a:p>
          <a:p>
            <a:pPr algn="ctr" eaLnBrk="1" hangingPunct="1"/>
            <a:r>
              <a:rPr lang="ja-JP" altLang="en-US" sz="2400">
                <a:latin typeface="HGP創英角ﾎﾟｯﾌﾟ体" panose="040B0A00000000000000" pitchFamily="50" charset="-128"/>
                <a:ea typeface="HGP創英角ﾎﾟｯﾌﾟ体" panose="040B0A00000000000000" pitchFamily="50" charset="-128"/>
              </a:rPr>
              <a:t> 難しい・・・</a:t>
            </a:r>
          </a:p>
        </p:txBody>
      </p:sp>
      <p:sp>
        <p:nvSpPr>
          <p:cNvPr id="135190" name="Rectangle 22"/>
          <p:cNvSpPr>
            <a:spLocks noChangeArrowheads="1"/>
          </p:cNvSpPr>
          <p:nvPr/>
        </p:nvSpPr>
        <p:spPr bwMode="auto">
          <a:xfrm>
            <a:off x="2843213" y="1163638"/>
            <a:ext cx="2422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latin typeface="HGP創英角ﾎﾟｯﾌﾟ体" panose="040B0A00000000000000" pitchFamily="50" charset="-128"/>
                <a:ea typeface="HGP創英角ﾎﾟｯﾌﾟ体" panose="040B0A00000000000000" pitchFamily="50" charset="-128"/>
              </a:rPr>
              <a:t>　税金って・・・ </a:t>
            </a:r>
          </a:p>
          <a:p>
            <a:pPr algn="ctr" eaLnBrk="1" hangingPunct="1"/>
            <a:r>
              <a:rPr lang="ja-JP" altLang="en-US" sz="2400">
                <a:latin typeface="HGP創英角ﾎﾟｯﾌﾟ体" panose="040B0A00000000000000" pitchFamily="50" charset="-128"/>
                <a:ea typeface="HGP創英角ﾎﾟｯﾌﾟ体" panose="040B0A00000000000000" pitchFamily="50" charset="-128"/>
              </a:rPr>
              <a:t> いくらかかるの？ </a:t>
            </a:r>
          </a:p>
        </p:txBody>
      </p:sp>
      <p:pic>
        <p:nvPicPr>
          <p:cNvPr id="135191"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908050"/>
            <a:ext cx="2497138"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5192" name="AutoShape 24"/>
          <p:cNvSpPr>
            <a:spLocks noChangeArrowheads="1"/>
          </p:cNvSpPr>
          <p:nvPr/>
        </p:nvSpPr>
        <p:spPr bwMode="auto">
          <a:xfrm>
            <a:off x="5795963" y="2636838"/>
            <a:ext cx="3024187" cy="1239837"/>
          </a:xfrm>
          <a:prstGeom prst="wedgeEllipseCallout">
            <a:avLst>
              <a:gd name="adj1" fmla="val -74185"/>
              <a:gd name="adj2" fmla="val -78296"/>
            </a:avLst>
          </a:prstGeom>
          <a:solidFill>
            <a:schemeClr val="bg1"/>
          </a:solidFill>
          <a:ln w="25400">
            <a:solidFill>
              <a:srgbClr val="00B050"/>
            </a:solidFill>
            <a:miter lim="800000"/>
            <a:headEnd/>
            <a:tailEnd/>
          </a:ln>
          <a:effectLst/>
        </p:spPr>
        <p:txBody>
          <a:bodyPr lIns="0" tIns="10800" rIns="0" bIns="10800">
            <a:spAutoFit/>
          </a:bodyPr>
          <a:lstStyle/>
          <a:p>
            <a:pPr algn="ctr" eaLnBrk="1" hangingPunct="1">
              <a:defRPr/>
            </a:pPr>
            <a:r>
              <a:rPr lang="ja-JP" altLang="en-US" sz="2800" dirty="0">
                <a:effectLst>
                  <a:outerShdw blurRad="38100" dist="38100" dir="2700000" algn="tl">
                    <a:srgbClr val="FFFFFF"/>
                  </a:outerShdw>
                </a:effectLst>
                <a:latin typeface="+mn-ea"/>
                <a:ea typeface="+mn-ea"/>
              </a:rPr>
              <a:t>私がお手伝いしましょう</a:t>
            </a:r>
            <a:r>
              <a:rPr lang="en-US" altLang="ja-JP" sz="2800" dirty="0">
                <a:effectLst>
                  <a:outerShdw blurRad="38100" dist="38100" dir="2700000" algn="tl">
                    <a:srgbClr val="FFFFFF"/>
                  </a:outerShdw>
                </a:effectLst>
                <a:latin typeface="+mn-ea"/>
                <a:ea typeface="+mn-ea"/>
              </a:rPr>
              <a:t>!!</a:t>
            </a:r>
          </a:p>
        </p:txBody>
      </p:sp>
      <p:sp>
        <p:nvSpPr>
          <p:cNvPr id="135193" name="Oval 25"/>
          <p:cNvSpPr>
            <a:spLocks noChangeArrowheads="1"/>
          </p:cNvSpPr>
          <p:nvPr/>
        </p:nvSpPr>
        <p:spPr bwMode="auto">
          <a:xfrm>
            <a:off x="4787900" y="2420938"/>
            <a:ext cx="73025" cy="71437"/>
          </a:xfrm>
          <a:prstGeom prst="ellipse">
            <a:avLst/>
          </a:prstGeom>
          <a:gradFill rotWithShape="1">
            <a:gsLst>
              <a:gs pos="0">
                <a:srgbClr val="CCCC00"/>
              </a:gs>
              <a:gs pos="100000">
                <a:srgbClr val="757500"/>
              </a:gs>
            </a:gsLst>
            <a:path path="shape">
              <a:fillToRect l="50000" t="50000" r="50000" b="50000"/>
            </a:path>
          </a:gradFill>
          <a:ln w="9525" algn="ctr">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grpSp>
        <p:nvGrpSpPr>
          <p:cNvPr id="5" name="Group 26"/>
          <p:cNvGrpSpPr>
            <a:grpSpLocks/>
          </p:cNvGrpSpPr>
          <p:nvPr/>
        </p:nvGrpSpPr>
        <p:grpSpPr bwMode="auto">
          <a:xfrm>
            <a:off x="239712" y="4708525"/>
            <a:ext cx="8569328" cy="2033588"/>
            <a:chOff x="151" y="2966"/>
            <a:chExt cx="5398" cy="1281"/>
          </a:xfrm>
          <a:solidFill>
            <a:srgbClr val="00B050"/>
          </a:solidFill>
        </p:grpSpPr>
        <p:sp>
          <p:nvSpPr>
            <p:cNvPr id="31763" name="AutoShape 27"/>
            <p:cNvSpPr>
              <a:spLocks noChangeArrowheads="1"/>
            </p:cNvSpPr>
            <p:nvPr/>
          </p:nvSpPr>
          <p:spPr bwMode="auto">
            <a:xfrm>
              <a:off x="151" y="2966"/>
              <a:ext cx="5398" cy="1281"/>
            </a:xfrm>
            <a:prstGeom prst="roundRect">
              <a:avLst>
                <a:gd name="adj" fmla="val 11431"/>
              </a:avLst>
            </a:prstGeom>
            <a:grpFill/>
            <a:ln w="9525" algn="ctr">
              <a:solidFill>
                <a:schemeClr val="tx1"/>
              </a:solidFill>
              <a:round/>
              <a:headEnd/>
              <a:tailEnd/>
            </a:ln>
            <a:effectLst/>
          </p:spPr>
          <p:txBody>
            <a:bodyPr wrap="none" anchor="ctr"/>
            <a:lstStyle/>
            <a:p>
              <a:pPr>
                <a:defRPr/>
              </a:pPr>
              <a:endParaRPr kumimoji="0" lang="ja-JP" altLang="en-US">
                <a:latin typeface="Arial" charset="0"/>
              </a:endParaRPr>
            </a:p>
          </p:txBody>
        </p:sp>
        <p:sp>
          <p:nvSpPr>
            <p:cNvPr id="31765" name="Rectangle 29"/>
            <p:cNvSpPr>
              <a:spLocks noChangeArrowheads="1"/>
            </p:cNvSpPr>
            <p:nvPr/>
          </p:nvSpPr>
          <p:spPr bwMode="auto">
            <a:xfrm>
              <a:off x="226" y="3274"/>
              <a:ext cx="5274" cy="931"/>
            </a:xfrm>
            <a:prstGeom prst="rect">
              <a:avLst/>
            </a:prstGeom>
            <a:grpFill/>
            <a:ln>
              <a:noFill/>
            </a:ln>
            <a:effectLst/>
          </p:spPr>
          <p:txBody>
            <a:bodyPr lIns="0" tIns="0" rIns="0" bIns="0" anchor="ctr">
              <a:spAutoFit/>
            </a:bodyPr>
            <a:lstStyle/>
            <a:p>
              <a:pPr eaLnBrk="1" hangingPunct="1">
                <a:defRPr/>
              </a:pPr>
              <a:r>
                <a:rPr lang="en-US" altLang="ja-JP" sz="2400" b="1" dirty="0">
                  <a:latin typeface="HG丸ｺﾞｼｯｸM-PRO" pitchFamily="50" charset="-128"/>
                  <a:ea typeface="HG丸ｺﾞｼｯｸM-PRO" pitchFamily="50" charset="-128"/>
                </a:rPr>
                <a:t> </a:t>
              </a:r>
              <a:r>
                <a:rPr lang="ja-JP" altLang="en-US" sz="2400" b="1" dirty="0">
                  <a:latin typeface="HG丸ｺﾞｼｯｸM-PRO" pitchFamily="50" charset="-128"/>
                  <a:ea typeface="HG丸ｺﾞｼｯｸM-PRO" pitchFamily="50" charset="-128"/>
                </a:rPr>
                <a:t>  </a:t>
              </a:r>
              <a:r>
                <a:rPr lang="ja-JP" altLang="en-US" sz="2400" b="1" dirty="0">
                  <a:latin typeface="ＭＳ Ｐゴシック" pitchFamily="50" charset="-128"/>
                </a:rPr>
                <a:t>税理士は、税務に関する専門家として、独立した公正な立場において、 申告納税制度の理念に</a:t>
              </a:r>
              <a:r>
                <a:rPr lang="ja-JP" altLang="en-US" sz="2400" b="1" dirty="0" err="1">
                  <a:latin typeface="ＭＳ Ｐゴシック" pitchFamily="50" charset="-128"/>
                </a:rPr>
                <a:t>そつて</a:t>
              </a:r>
              <a:r>
                <a:rPr lang="ja-JP" altLang="en-US" sz="2400" b="1" dirty="0">
                  <a:latin typeface="ＭＳ Ｐゴシック" pitchFamily="50" charset="-128"/>
                </a:rPr>
                <a:t>、納税義務者の信頼にこたえ、 租税に 関する法令に規定された納税義務の適正な実現を図ることを使命とする。 </a:t>
              </a:r>
            </a:p>
          </p:txBody>
        </p:sp>
        <p:sp>
          <p:nvSpPr>
            <p:cNvPr id="31764" name="Rectangle 28"/>
            <p:cNvSpPr>
              <a:spLocks noChangeArrowheads="1"/>
            </p:cNvSpPr>
            <p:nvPr/>
          </p:nvSpPr>
          <p:spPr bwMode="auto">
            <a:xfrm>
              <a:off x="215" y="3011"/>
              <a:ext cx="2789" cy="271"/>
            </a:xfrm>
            <a:prstGeom prst="rect">
              <a:avLst/>
            </a:prstGeom>
            <a:grpFill/>
            <a:ln>
              <a:noFill/>
            </a:ln>
            <a:effectLst/>
          </p:spPr>
          <p:txBody>
            <a:bodyPr wrap="none" lIns="0" tIns="0" rIns="0" bIns="0" anchor="ctr">
              <a:spAutoFit/>
            </a:bodyPr>
            <a:lstStyle/>
            <a:p>
              <a:pPr algn="ctr" eaLnBrk="1" hangingPunct="1">
                <a:defRPr/>
              </a:pPr>
              <a:r>
                <a:rPr lang="en-US" altLang="ja-JP" sz="2800" dirty="0">
                  <a:latin typeface="HGS創英角ﾎﾟｯﾌﾟ体" pitchFamily="50" charset="-128"/>
                  <a:ea typeface="HGS創英角ﾎﾟｯﾌﾟ体" pitchFamily="50" charset="-128"/>
                </a:rPr>
                <a:t> </a:t>
              </a:r>
              <a:r>
                <a:rPr lang="ja-JP" altLang="en-US" sz="2800" dirty="0">
                  <a:latin typeface="HGS創英角ﾎﾟｯﾌﾟ体" pitchFamily="50" charset="-128"/>
                  <a:ea typeface="HGS創英角ﾎﾟｯﾌﾟ体" pitchFamily="50" charset="-128"/>
                </a:rPr>
                <a:t>税理士の使命</a:t>
              </a:r>
              <a:r>
                <a:rPr lang="ja-JP" altLang="en-US" dirty="0">
                  <a:latin typeface="HGS創英角ﾎﾟｯﾌﾟ体" pitchFamily="50" charset="-128"/>
                  <a:ea typeface="HGS創英角ﾎﾟｯﾌﾟ体" pitchFamily="50" charset="-128"/>
                </a:rPr>
                <a:t>（税理士法第一条） </a:t>
              </a:r>
            </a:p>
          </p:txBody>
        </p:sp>
      </p:grpSp>
      <p:sp>
        <p:nvSpPr>
          <p:cNvPr id="135198" name="Rectangle 30"/>
          <p:cNvSpPr>
            <a:spLocks noChangeArrowheads="1"/>
          </p:cNvSpPr>
          <p:nvPr/>
        </p:nvSpPr>
        <p:spPr bwMode="auto">
          <a:xfrm>
            <a:off x="6588125" y="333375"/>
            <a:ext cx="2232025" cy="79216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latin typeface="HGS創英角ﾎﾟｯﾌﾟ体" panose="040B0A00000000000000" pitchFamily="50" charset="-128"/>
                <a:ea typeface="HGS創英角ﾎﾟｯﾌﾟ体" panose="040B0A00000000000000" pitchFamily="50" charset="-128"/>
              </a:rPr>
              <a:t> </a:t>
            </a:r>
            <a:r>
              <a:rPr lang="ja-JP" altLang="en-US" sz="2400">
                <a:latin typeface="HGS創英角ﾎﾟｯﾌﾟ体" panose="040B0A00000000000000" pitchFamily="50" charset="-128"/>
                <a:ea typeface="HGS創英角ﾎﾟｯﾌﾟ体" panose="040B0A00000000000000" pitchFamily="50" charset="-128"/>
              </a:rPr>
              <a:t>税金納めて </a:t>
            </a:r>
          </a:p>
          <a:p>
            <a:pPr algn="ctr" eaLnBrk="1" hangingPunct="1"/>
            <a:r>
              <a:rPr lang="ja-JP" altLang="en-US" sz="2400">
                <a:latin typeface="HGS創英角ﾎﾟｯﾌﾟ体" panose="040B0A00000000000000" pitchFamily="50" charset="-128"/>
                <a:ea typeface="HGS創英角ﾎﾟｯﾌﾟ体" panose="040B0A00000000000000" pitchFamily="50" charset="-128"/>
              </a:rPr>
              <a:t> くださいね </a:t>
            </a:r>
          </a:p>
        </p:txBody>
      </p:sp>
      <p:sp>
        <p:nvSpPr>
          <p:cNvPr id="135199" name="Text Box 31"/>
          <p:cNvSpPr txBox="1">
            <a:spLocks noChangeArrowheads="1"/>
          </p:cNvSpPr>
          <p:nvPr/>
        </p:nvSpPr>
        <p:spPr bwMode="auto">
          <a:xfrm>
            <a:off x="3563938" y="3284538"/>
            <a:ext cx="1758950" cy="571500"/>
          </a:xfrm>
          <a:prstGeom prst="rect">
            <a:avLst/>
          </a:prstGeom>
          <a:gradFill rotWithShape="1">
            <a:gsLst>
              <a:gs pos="0">
                <a:srgbClr val="F7F17D">
                  <a:gamma/>
                  <a:shade val="46275"/>
                  <a:invGamma/>
                </a:srgbClr>
              </a:gs>
              <a:gs pos="50000">
                <a:srgbClr val="F7F17D"/>
              </a:gs>
              <a:gs pos="100000">
                <a:srgbClr val="F7F17D">
                  <a:gamma/>
                  <a:shade val="46275"/>
                  <a:invGamma/>
                </a:srgbClr>
              </a:gs>
            </a:gsLst>
            <a:lin ang="5400000" scaled="1"/>
          </a:gradFill>
          <a:ln w="38100" cmpd="dbl">
            <a:solidFill>
              <a:srgbClr val="663300"/>
            </a:solidFill>
            <a:miter lim="800000"/>
            <a:headEnd/>
            <a:tailEnd/>
          </a:ln>
          <a:effectLst/>
        </p:spPr>
        <p:txBody>
          <a:bodyPr tIns="0">
            <a:spAutoFit/>
          </a:bodyPr>
          <a:lstStyle/>
          <a:p>
            <a:pPr algn="ctr" eaLnBrk="1" hangingPunct="1">
              <a:spcBef>
                <a:spcPct val="50000"/>
              </a:spcBef>
              <a:defRPr/>
            </a:pPr>
            <a:r>
              <a:rPr lang="ja-JP" altLang="en-US" sz="3200">
                <a:solidFill>
                  <a:srgbClr val="663300"/>
                </a:solidFill>
                <a:effectLst>
                  <a:outerShdw blurRad="38100" dist="38100" dir="2700000" algn="tl">
                    <a:srgbClr val="000000"/>
                  </a:outerShdw>
                </a:effectLst>
                <a:latin typeface="Arial" charset="0"/>
                <a:ea typeface="HG創英ﾌﾟﾚｾﾞﾝｽEB" pitchFamily="17" charset="-128"/>
              </a:rPr>
              <a:t>税理士</a:t>
            </a:r>
          </a:p>
        </p:txBody>
      </p:sp>
      <p:sp>
        <p:nvSpPr>
          <p:cNvPr id="135200" name="Rectangle 32"/>
          <p:cNvSpPr>
            <a:spLocks noChangeArrowheads="1"/>
          </p:cNvSpPr>
          <p:nvPr/>
        </p:nvSpPr>
        <p:spPr bwMode="auto">
          <a:xfrm>
            <a:off x="1247775" y="4005263"/>
            <a:ext cx="6486525" cy="666750"/>
          </a:xfrm>
          <a:prstGeom prst="rect">
            <a:avLst/>
          </a:prstGeom>
          <a:solidFill>
            <a:srgbClr val="000080"/>
          </a:solidFill>
          <a:ln w="57150" cmpd="thinThick" algn="ctr">
            <a:solidFill>
              <a:srgbClr val="FFFF00"/>
            </a:solidFill>
            <a:miter lim="800000"/>
            <a:headEnd/>
            <a:tailEnd/>
          </a:ln>
          <a:effectLst/>
        </p:spPr>
        <p:txBody>
          <a:bodyPr wrap="none" lIns="0" tIns="0" rIns="0" bIns="0" anchor="ctr">
            <a:spAutoFit/>
          </a:bodyPr>
          <a:lstStyle/>
          <a:p>
            <a:pPr algn="ctr" eaLnBrk="1" hangingPunct="1">
              <a:defRPr/>
            </a:pPr>
            <a:r>
              <a:rPr lang="ja-JP" altLang="en-US" sz="4000" b="1" dirty="0">
                <a:solidFill>
                  <a:srgbClr val="FFFF00"/>
                </a:solidFill>
                <a:effectLst>
                  <a:outerShdw blurRad="38100" dist="38100" dir="2700000" algn="tl">
                    <a:srgbClr val="000000"/>
                  </a:outerShdw>
                </a:effectLst>
                <a:latin typeface="Arial" charset="0"/>
              </a:rPr>
              <a:t>　正しい申告納税の代理人！ </a:t>
            </a:r>
          </a:p>
        </p:txBody>
      </p:sp>
      <p:sp>
        <p:nvSpPr>
          <p:cNvPr id="6162" name="Rectangle 34"/>
          <p:cNvSpPr>
            <a:spLocks noGrp="1" noChangeArrowheads="1"/>
          </p:cNvSpPr>
          <p:nvPr>
            <p:ph type="title" idx="4294967295"/>
          </p:nvPr>
        </p:nvSpPr>
        <p:spPr>
          <a:xfrm>
            <a:off x="9061450" y="260350"/>
            <a:ext cx="82550" cy="201613"/>
          </a:xfrm>
        </p:spPr>
        <p:txBody>
          <a:bodyPr/>
          <a:lstStyle/>
          <a:p>
            <a:pPr eaLnBrk="1" hangingPunct="1"/>
            <a:r>
              <a:rPr lang="ja-JP" altLang="en-US" sz="100"/>
              <a:t>税理士の仕事</a:t>
            </a:r>
          </a:p>
        </p:txBody>
      </p:sp>
      <p:sp>
        <p:nvSpPr>
          <p:cNvPr id="6163" name="テキスト ボックス 3"/>
          <p:cNvSpPr txBox="1">
            <a:spLocks noChangeArrowheads="1"/>
          </p:cNvSpPr>
          <p:nvPr/>
        </p:nvSpPr>
        <p:spPr bwMode="auto">
          <a:xfrm>
            <a:off x="203200" y="625475"/>
            <a:ext cx="71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a:solidFill>
                  <a:srgbClr val="FF0000"/>
                </a:solidFill>
              </a:rPr>
              <a:t>お店</a:t>
            </a:r>
          </a:p>
        </p:txBody>
      </p:sp>
      <p:sp>
        <p:nvSpPr>
          <p:cNvPr id="6164" name="テキスト ボックス 36"/>
          <p:cNvSpPr txBox="1">
            <a:spLocks noChangeArrowheads="1"/>
          </p:cNvSpPr>
          <p:nvPr/>
        </p:nvSpPr>
        <p:spPr bwMode="auto">
          <a:xfrm>
            <a:off x="203200" y="2289175"/>
            <a:ext cx="71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a:solidFill>
                  <a:srgbClr val="FF0000"/>
                </a:solidFill>
              </a:rPr>
              <a:t>会社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par>
                          <p:cTn id="8" fill="hold" nodeType="afterGroup">
                            <p:stCondLst>
                              <p:cond delay="500"/>
                            </p:stCondLst>
                            <p:childTnLst>
                              <p:par>
                                <p:cTn id="9" presetID="1" presetClass="entr" presetSubtype="0" fill="hold" nodeType="afterEffect">
                                  <p:stCondLst>
                                    <p:cond delay="500"/>
                                  </p:stCondLst>
                                  <p:iterate type="lt">
                                    <p:tmAbs val="100"/>
                                  </p:iterate>
                                  <p:childTnLst>
                                    <p:set>
                                      <p:cBhvr>
                                        <p:cTn id="10" dur="1" fill="hold">
                                          <p:stCondLst>
                                            <p:cond delay="0"/>
                                          </p:stCondLst>
                                        </p:cTn>
                                        <p:tgtEl>
                                          <p:spTgt spid="135198"/>
                                        </p:tgtEl>
                                        <p:attrNameLst>
                                          <p:attrName>style.visibility</p:attrName>
                                        </p:attrNameLst>
                                      </p:cBhvr>
                                      <p:to>
                                        <p:strVal val="visible"/>
                                      </p:to>
                                    </p:set>
                                  </p:childTnLst>
                                </p:cTn>
                              </p:par>
                            </p:childTnLst>
                          </p:cTn>
                        </p:par>
                        <p:par>
                          <p:cTn id="11" fill="hold" nodeType="afterGroup">
                            <p:stCondLst>
                              <p:cond delay="1901"/>
                            </p:stCondLst>
                            <p:childTnLst>
                              <p:par>
                                <p:cTn id="12" presetID="9" presetClass="entr" presetSubtype="0"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arrow.wav"/>
                                        </p:tgtEl>
                                      </p:cMediaNode>
                                    </p:audio>
                                  </p:subTnLst>
                                </p:cTn>
                              </p:par>
                            </p:childTnLst>
                          </p:cTn>
                        </p:par>
                        <p:par>
                          <p:cTn id="15" fill="hold" nodeType="afterGroup">
                            <p:stCondLst>
                              <p:cond delay="3401"/>
                            </p:stCondLst>
                            <p:childTnLst>
                              <p:par>
                                <p:cTn id="16" presetID="1" presetClass="entr" presetSubtype="0" fill="hold" grpId="0" nodeType="afterEffect">
                                  <p:stCondLst>
                                    <p:cond delay="500"/>
                                  </p:stCondLst>
                                  <p:iterate type="lt">
                                    <p:tmAbs val="100"/>
                                  </p:iterate>
                                  <p:childTnLst>
                                    <p:set>
                                      <p:cBhvr>
                                        <p:cTn id="17" dur="1" fill="hold">
                                          <p:stCondLst>
                                            <p:cond delay="0"/>
                                          </p:stCondLst>
                                        </p:cTn>
                                        <p:tgtEl>
                                          <p:spTgt spid="135190"/>
                                        </p:tgtEl>
                                        <p:attrNameLst>
                                          <p:attrName>style.visibility</p:attrName>
                                        </p:attrNameLst>
                                      </p:cBhvr>
                                      <p:to>
                                        <p:strVal val="visible"/>
                                      </p:to>
                                    </p:set>
                                  </p:childTnLst>
                                </p:cTn>
                              </p:par>
                            </p:childTnLst>
                          </p:cTn>
                        </p:par>
                        <p:par>
                          <p:cTn id="18" fill="hold" nodeType="afterGroup">
                            <p:stCondLst>
                              <p:cond delay="5302"/>
                            </p:stCondLst>
                            <p:childTnLst>
                              <p:par>
                                <p:cTn id="19" presetID="9" presetClass="entr" presetSubtype="0" fill="hold" nodeType="afterEffect">
                                  <p:stCondLst>
                                    <p:cond delay="100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arrow.wav"/>
                                        </p:tgtEl>
                                      </p:cMediaNode>
                                    </p:audio>
                                  </p:subTnLst>
                                </p:cTn>
                              </p:par>
                            </p:childTnLst>
                          </p:cTn>
                        </p:par>
                        <p:par>
                          <p:cTn id="22" fill="hold" nodeType="afterGroup">
                            <p:stCondLst>
                              <p:cond delay="6802"/>
                            </p:stCondLst>
                            <p:childTnLst>
                              <p:par>
                                <p:cTn id="23" presetID="1" presetClass="entr" presetSubtype="0" fill="hold" grpId="0" nodeType="afterEffect">
                                  <p:stCondLst>
                                    <p:cond delay="500"/>
                                  </p:stCondLst>
                                  <p:iterate type="lt">
                                    <p:tmAbs val="100"/>
                                  </p:iterate>
                                  <p:childTnLst>
                                    <p:set>
                                      <p:cBhvr>
                                        <p:cTn id="24" dur="1" fill="hold">
                                          <p:stCondLst>
                                            <p:cond delay="0"/>
                                          </p:stCondLst>
                                        </p:cTn>
                                        <p:tgtEl>
                                          <p:spTgt spid="135189"/>
                                        </p:tgtEl>
                                        <p:attrNameLst>
                                          <p:attrName>style.visibility</p:attrName>
                                        </p:attrNameLst>
                                      </p:cBhvr>
                                      <p:to>
                                        <p:strVal val="visible"/>
                                      </p:to>
                                    </p:set>
                                  </p:childTnLst>
                                </p:cTn>
                              </p:par>
                            </p:childTnLst>
                          </p:cTn>
                        </p:par>
                        <p:par>
                          <p:cTn id="25" fill="hold" nodeType="afterGroup">
                            <p:stCondLst>
                              <p:cond delay="8503"/>
                            </p:stCondLst>
                            <p:childTnLst>
                              <p:par>
                                <p:cTn id="26" presetID="19" presetClass="entr" presetSubtype="10" fill="hold" nodeType="afterEffect">
                                  <p:stCondLst>
                                    <p:cond delay="1000"/>
                                  </p:stCondLst>
                                  <p:childTnLst>
                                    <p:set>
                                      <p:cBhvr>
                                        <p:cTn id="27" dur="1" fill="hold">
                                          <p:stCondLst>
                                            <p:cond delay="0"/>
                                          </p:stCondLst>
                                        </p:cTn>
                                        <p:tgtEl>
                                          <p:spTgt spid="135191"/>
                                        </p:tgtEl>
                                        <p:attrNameLst>
                                          <p:attrName>style.visibility</p:attrName>
                                        </p:attrNameLst>
                                      </p:cBhvr>
                                      <p:to>
                                        <p:strVal val="visible"/>
                                      </p:to>
                                    </p:set>
                                    <p:anim calcmode="lin" valueType="num">
                                      <p:cBhvr>
                                        <p:cTn id="28" dur="3000" fill="hold"/>
                                        <p:tgtEl>
                                          <p:spTgt spid="135191"/>
                                        </p:tgtEl>
                                        <p:attrNameLst>
                                          <p:attrName>ppt_w</p:attrName>
                                        </p:attrNameLst>
                                      </p:cBhvr>
                                      <p:tavLst>
                                        <p:tav tm="0" fmla="#ppt_w*sin(2.5*pi*$)">
                                          <p:val>
                                            <p:fltVal val="0"/>
                                          </p:val>
                                        </p:tav>
                                        <p:tav tm="100000">
                                          <p:val>
                                            <p:fltVal val="1"/>
                                          </p:val>
                                        </p:tav>
                                      </p:tavLst>
                                    </p:anim>
                                    <p:anim calcmode="lin" valueType="num">
                                      <p:cBhvr>
                                        <p:cTn id="29" dur="3000" fill="hold"/>
                                        <p:tgtEl>
                                          <p:spTgt spid="1351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4" name="drumroll.wav"/>
                                        </p:tgtEl>
                                      </p:cMediaNode>
                                    </p:audio>
                                  </p:subTnLst>
                                </p:cTn>
                              </p:par>
                            </p:childTnLst>
                          </p:cTn>
                        </p:par>
                        <p:par>
                          <p:cTn id="30" fill="hold" nodeType="afterGroup">
                            <p:stCondLst>
                              <p:cond delay="12503"/>
                            </p:stCondLst>
                            <p:childTnLst>
                              <p:par>
                                <p:cTn id="31" presetID="55" presetClass="entr" presetSubtype="0" fill="hold" grpId="0" nodeType="afterEffect">
                                  <p:stCondLst>
                                    <p:cond delay="0"/>
                                  </p:stCondLst>
                                  <p:childTnLst>
                                    <p:set>
                                      <p:cBhvr>
                                        <p:cTn id="32" dur="1" fill="hold">
                                          <p:stCondLst>
                                            <p:cond delay="0"/>
                                          </p:stCondLst>
                                        </p:cTn>
                                        <p:tgtEl>
                                          <p:spTgt spid="135193"/>
                                        </p:tgtEl>
                                        <p:attrNameLst>
                                          <p:attrName>style.visibility</p:attrName>
                                        </p:attrNameLst>
                                      </p:cBhvr>
                                      <p:to>
                                        <p:strVal val="visible"/>
                                      </p:to>
                                    </p:set>
                                    <p:anim calcmode="lin" valueType="num">
                                      <p:cBhvr>
                                        <p:cTn id="33" dur="1000" fill="hold"/>
                                        <p:tgtEl>
                                          <p:spTgt spid="135193"/>
                                        </p:tgtEl>
                                        <p:attrNameLst>
                                          <p:attrName>ppt_w</p:attrName>
                                        </p:attrNameLst>
                                      </p:cBhvr>
                                      <p:tavLst>
                                        <p:tav tm="0">
                                          <p:val>
                                            <p:strVal val="#ppt_w*0.70"/>
                                          </p:val>
                                        </p:tav>
                                        <p:tav tm="100000">
                                          <p:val>
                                            <p:strVal val="#ppt_w"/>
                                          </p:val>
                                        </p:tav>
                                      </p:tavLst>
                                    </p:anim>
                                    <p:anim calcmode="lin" valueType="num">
                                      <p:cBhvr>
                                        <p:cTn id="34" dur="1000" fill="hold"/>
                                        <p:tgtEl>
                                          <p:spTgt spid="135193"/>
                                        </p:tgtEl>
                                        <p:attrNameLst>
                                          <p:attrName>ppt_h</p:attrName>
                                        </p:attrNameLst>
                                      </p:cBhvr>
                                      <p:tavLst>
                                        <p:tav tm="0">
                                          <p:val>
                                            <p:strVal val="#ppt_h"/>
                                          </p:val>
                                        </p:tav>
                                        <p:tav tm="100000">
                                          <p:val>
                                            <p:strVal val="#ppt_h"/>
                                          </p:val>
                                        </p:tav>
                                      </p:tavLst>
                                    </p:anim>
                                    <p:animEffect transition="in" filter="fade">
                                      <p:cBhvr>
                                        <p:cTn id="35" dur="1000"/>
                                        <p:tgtEl>
                                          <p:spTgt spid="135193"/>
                                        </p:tgtEl>
                                      </p:cBhvr>
                                    </p:animEffect>
                                  </p:childTnLst>
                                  <p:subTnLst>
                                    <p:audio>
                                      <p:cMediaNode vol="90000">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par>
                          <p:cTn id="36" fill="hold" nodeType="afterGroup">
                            <p:stCondLst>
                              <p:cond delay="13503"/>
                            </p:stCondLst>
                            <p:childTnLst>
                              <p:par>
                                <p:cTn id="37" presetID="30" presetClass="emph" presetSubtype="0" fill="remove" grpId="1" nodeType="afterEffect">
                                  <p:stCondLst>
                                    <p:cond delay="0"/>
                                  </p:stCondLst>
                                  <p:childTnLst>
                                    <p:animClr clrSpc="hsl" dir="cw">
                                      <p:cBhvr override="childStyle">
                                        <p:cTn id="38" dur="2000" fill="hold"/>
                                        <p:tgtEl>
                                          <p:spTgt spid="135193"/>
                                        </p:tgtEl>
                                        <p:attrNameLst>
                                          <p:attrName>style.color</p:attrName>
                                        </p:attrNameLst>
                                      </p:cBhvr>
                                      <p:by>
                                        <p:hsl h="0" s="12549" l="25098"/>
                                      </p:by>
                                    </p:animClr>
                                    <p:animClr clrSpc="hsl" dir="cw">
                                      <p:cBhvr>
                                        <p:cTn id="39" dur="2000" fill="hold"/>
                                        <p:tgtEl>
                                          <p:spTgt spid="135193"/>
                                        </p:tgtEl>
                                        <p:attrNameLst>
                                          <p:attrName>fillcolor</p:attrName>
                                        </p:attrNameLst>
                                      </p:cBhvr>
                                      <p:by>
                                        <p:hsl h="0" s="12549" l="25098"/>
                                      </p:by>
                                    </p:animClr>
                                    <p:animClr clrSpc="hsl" dir="cw">
                                      <p:cBhvr>
                                        <p:cTn id="40" dur="2000" fill="hold"/>
                                        <p:tgtEl>
                                          <p:spTgt spid="135193"/>
                                        </p:tgtEl>
                                        <p:attrNameLst>
                                          <p:attrName>stroke.color</p:attrName>
                                        </p:attrNameLst>
                                      </p:cBhvr>
                                      <p:by>
                                        <p:hsl h="0" s="12549" l="25098"/>
                                      </p:by>
                                    </p:animClr>
                                    <p:set>
                                      <p:cBhvr>
                                        <p:cTn id="41" dur="2000" fill="hold"/>
                                        <p:tgtEl>
                                          <p:spTgt spid="135193"/>
                                        </p:tgtEl>
                                        <p:attrNameLst>
                                          <p:attrName>fill.type</p:attrName>
                                        </p:attrNameLst>
                                      </p:cBhvr>
                                      <p:to>
                                        <p:strVal val="solid"/>
                                      </p:to>
                                    </p:set>
                                  </p:childTnLst>
                                </p:cTn>
                              </p:par>
                              <p:par>
                                <p:cTn id="42" presetID="19" presetClass="entr" presetSubtype="5" fill="hold" grpId="0" nodeType="withEffect">
                                  <p:stCondLst>
                                    <p:cond delay="100"/>
                                  </p:stCondLst>
                                  <p:childTnLst>
                                    <p:set>
                                      <p:cBhvr>
                                        <p:cTn id="43" dur="1" fill="hold">
                                          <p:stCondLst>
                                            <p:cond delay="0"/>
                                          </p:stCondLst>
                                        </p:cTn>
                                        <p:tgtEl>
                                          <p:spTgt spid="135199">
                                            <p:bg/>
                                          </p:spTgt>
                                        </p:tgtEl>
                                        <p:attrNameLst>
                                          <p:attrName>style.visibility</p:attrName>
                                        </p:attrNameLst>
                                      </p:cBhvr>
                                      <p:to>
                                        <p:strVal val="visible"/>
                                      </p:to>
                                    </p:set>
                                    <p:anim calcmode="lin" valueType="num">
                                      <p:cBhvr>
                                        <p:cTn id="44" dur="3900" fill="hold"/>
                                        <p:tgtEl>
                                          <p:spTgt spid="135199">
                                            <p:bg/>
                                          </p:spTgt>
                                        </p:tgtEl>
                                        <p:attrNameLst>
                                          <p:attrName>ppt_w</p:attrName>
                                        </p:attrNameLst>
                                      </p:cBhvr>
                                      <p:tavLst>
                                        <p:tav tm="0">
                                          <p:val>
                                            <p:strVal val="#ppt_w"/>
                                          </p:val>
                                        </p:tav>
                                        <p:tav tm="100000">
                                          <p:val>
                                            <p:strVal val="#ppt_w"/>
                                          </p:val>
                                        </p:tav>
                                      </p:tavLst>
                                    </p:anim>
                                    <p:anim calcmode="lin" valueType="num">
                                      <p:cBhvr>
                                        <p:cTn id="45" dur="3900" fill="hold"/>
                                        <p:tgtEl>
                                          <p:spTgt spid="135199">
                                            <p:bg/>
                                          </p:spTgt>
                                        </p:tgtEl>
                                        <p:attrNameLst>
                                          <p:attrName>ppt_h</p:attrName>
                                        </p:attrNameLst>
                                      </p:cBhvr>
                                      <p:tavLst>
                                        <p:tav tm="0" fmla="#ppt_h*sin(2.5*pi*$)">
                                          <p:val>
                                            <p:fltVal val="0"/>
                                          </p:val>
                                        </p:tav>
                                        <p:tav tm="100000">
                                          <p:val>
                                            <p:fltVal val="1"/>
                                          </p:val>
                                        </p:tav>
                                      </p:tavLst>
                                    </p:anim>
                                  </p:childTnLst>
                                </p:cTn>
                              </p:par>
                              <p:par>
                                <p:cTn id="46" presetID="19" presetClass="entr" presetSubtype="5" fill="hold" grpId="0" nodeType="withEffect">
                                  <p:stCondLst>
                                    <p:cond delay="100"/>
                                  </p:stCondLst>
                                  <p:childTnLst>
                                    <p:set>
                                      <p:cBhvr>
                                        <p:cTn id="47" dur="1" fill="hold">
                                          <p:stCondLst>
                                            <p:cond delay="0"/>
                                          </p:stCondLst>
                                        </p:cTn>
                                        <p:tgtEl>
                                          <p:spTgt spid="135199">
                                            <p:txEl>
                                              <p:pRg st="0" end="0"/>
                                            </p:txEl>
                                          </p:spTgt>
                                        </p:tgtEl>
                                        <p:attrNameLst>
                                          <p:attrName>style.visibility</p:attrName>
                                        </p:attrNameLst>
                                      </p:cBhvr>
                                      <p:to>
                                        <p:strVal val="visible"/>
                                      </p:to>
                                    </p:set>
                                    <p:anim calcmode="lin" valueType="num">
                                      <p:cBhvr>
                                        <p:cTn id="48" dur="3897" fill="hold"/>
                                        <p:tgtEl>
                                          <p:spTgt spid="135199">
                                            <p:txEl>
                                              <p:pRg st="0" end="0"/>
                                            </p:txEl>
                                          </p:spTgt>
                                        </p:tgtEl>
                                        <p:attrNameLst>
                                          <p:attrName>ppt_w</p:attrName>
                                        </p:attrNameLst>
                                      </p:cBhvr>
                                      <p:tavLst>
                                        <p:tav tm="0">
                                          <p:val>
                                            <p:strVal val="#ppt_w"/>
                                          </p:val>
                                        </p:tav>
                                        <p:tav tm="100000">
                                          <p:val>
                                            <p:strVal val="#ppt_w"/>
                                          </p:val>
                                        </p:tav>
                                      </p:tavLst>
                                    </p:anim>
                                    <p:anim calcmode="lin" valueType="num">
                                      <p:cBhvr>
                                        <p:cTn id="49" dur="3897" fill="hold"/>
                                        <p:tgtEl>
                                          <p:spTgt spid="135199">
                                            <p:txEl>
                                              <p:pRg st="0" end="0"/>
                                            </p:txEl>
                                          </p:spTgt>
                                        </p:tgtEl>
                                        <p:attrNameLst>
                                          <p:attrName>ppt_h</p:attrName>
                                        </p:attrNameLst>
                                      </p:cBhvr>
                                      <p:tavLst>
                                        <p:tav tm="0" fmla="#ppt_h*sin(2.5*pi*$)">
                                          <p:val>
                                            <p:fltVal val="0"/>
                                          </p:val>
                                        </p:tav>
                                        <p:tav tm="100000">
                                          <p:val>
                                            <p:fltVal val="1"/>
                                          </p:val>
                                        </p:tav>
                                      </p:tavLst>
                                    </p:anim>
                                  </p:childTnLst>
                                </p:cTn>
                              </p:par>
                            </p:childTnLst>
                          </p:cTn>
                        </p:par>
                        <p:par>
                          <p:cTn id="50" fill="hold" nodeType="afterGroup">
                            <p:stCondLst>
                              <p:cond delay="17503"/>
                            </p:stCondLst>
                            <p:childTnLst>
                              <p:par>
                                <p:cTn id="51" presetID="22" presetClass="entr" presetSubtype="8" fill="hold" grpId="0" nodeType="afterEffect">
                                  <p:stCondLst>
                                    <p:cond delay="1000"/>
                                  </p:stCondLst>
                                  <p:childTnLst>
                                    <p:set>
                                      <p:cBhvr>
                                        <p:cTn id="52" dur="1" fill="hold">
                                          <p:stCondLst>
                                            <p:cond delay="0"/>
                                          </p:stCondLst>
                                        </p:cTn>
                                        <p:tgtEl>
                                          <p:spTgt spid="135192"/>
                                        </p:tgtEl>
                                        <p:attrNameLst>
                                          <p:attrName>style.visibility</p:attrName>
                                        </p:attrNameLst>
                                      </p:cBhvr>
                                      <p:to>
                                        <p:strVal val="visible"/>
                                      </p:to>
                                    </p:set>
                                    <p:animEffect transition="in" filter="wipe(left)">
                                      <p:cBhvr>
                                        <p:cTn id="53" dur="1000"/>
                                        <p:tgtEl>
                                          <p:spTgt spid="135192"/>
                                        </p:tgtEl>
                                      </p:cBhvr>
                                    </p:animEffect>
                                  </p:childTnLst>
                                  <p:subTnLst>
                                    <p:audio>
                                      <p:cMediaNode>
                                        <p:cTn display="0" masterRel="sameClick">
                                          <p:stCondLst>
                                            <p:cond evt="begin" delay="0">
                                              <p:tn val="51"/>
                                            </p:cond>
                                          </p:stCondLst>
                                          <p:endCondLst>
                                            <p:cond evt="onStopAudio" delay="0">
                                              <p:tgtEl>
                                                <p:sldTgt/>
                                              </p:tgtEl>
                                            </p:cond>
                                          </p:endCondLst>
                                        </p:cTn>
                                        <p:tgtEl>
                                          <p:sndTgt r:embed="rId6" name="SN00254A[1].wav"/>
                                        </p:tgtEl>
                                      </p:cMediaNode>
                                    </p:audio>
                                  </p:subTnLst>
                                </p:cTn>
                              </p:par>
                            </p:childTnLst>
                          </p:cTn>
                        </p:par>
                        <p:par>
                          <p:cTn id="54" fill="hold" nodeType="afterGroup">
                            <p:stCondLst>
                              <p:cond delay="19503"/>
                            </p:stCondLst>
                            <p:childTnLst>
                              <p:par>
                                <p:cTn id="55" presetID="23" presetClass="entr" presetSubtype="32" fill="hold" grpId="0" nodeType="afterEffect">
                                  <p:stCondLst>
                                    <p:cond delay="1000"/>
                                  </p:stCondLst>
                                  <p:childTnLst>
                                    <p:set>
                                      <p:cBhvr>
                                        <p:cTn id="56" dur="1" fill="hold">
                                          <p:stCondLst>
                                            <p:cond delay="0"/>
                                          </p:stCondLst>
                                        </p:cTn>
                                        <p:tgtEl>
                                          <p:spTgt spid="135200"/>
                                        </p:tgtEl>
                                        <p:attrNameLst>
                                          <p:attrName>style.visibility</p:attrName>
                                        </p:attrNameLst>
                                      </p:cBhvr>
                                      <p:to>
                                        <p:strVal val="visible"/>
                                      </p:to>
                                    </p:set>
                                    <p:anim calcmode="lin" valueType="num">
                                      <p:cBhvr>
                                        <p:cTn id="57" dur="2000" fill="hold"/>
                                        <p:tgtEl>
                                          <p:spTgt spid="135200"/>
                                        </p:tgtEl>
                                        <p:attrNameLst>
                                          <p:attrName>ppt_w</p:attrName>
                                        </p:attrNameLst>
                                      </p:cBhvr>
                                      <p:tavLst>
                                        <p:tav tm="0">
                                          <p:val>
                                            <p:strVal val="4*#ppt_w"/>
                                          </p:val>
                                        </p:tav>
                                        <p:tav tm="100000">
                                          <p:val>
                                            <p:strVal val="#ppt_w"/>
                                          </p:val>
                                        </p:tav>
                                      </p:tavLst>
                                    </p:anim>
                                    <p:anim calcmode="lin" valueType="num">
                                      <p:cBhvr>
                                        <p:cTn id="58" dur="2000" fill="hold"/>
                                        <p:tgtEl>
                                          <p:spTgt spid="135200"/>
                                        </p:tgtEl>
                                        <p:attrNameLst>
                                          <p:attrName>ppt_h</p:attrName>
                                        </p:attrNameLst>
                                      </p:cBhvr>
                                      <p:tavLst>
                                        <p:tav tm="0">
                                          <p:val>
                                            <p:strVal val="4*#ppt_h"/>
                                          </p:val>
                                        </p:tav>
                                        <p:tav tm="100000">
                                          <p:val>
                                            <p:strVal val="#ppt_h"/>
                                          </p:val>
                                        </p:tav>
                                      </p:tavLst>
                                    </p:anim>
                                  </p:childTnLst>
                                </p:cTn>
                              </p:par>
                            </p:childTnLst>
                          </p:cTn>
                        </p:par>
                        <p:par>
                          <p:cTn id="59" fill="hold" nodeType="afterGroup">
                            <p:stCondLst>
                              <p:cond delay="22503"/>
                            </p:stCondLst>
                            <p:childTnLst>
                              <p:par>
                                <p:cTn id="60" presetID="3" presetClass="entr" presetSubtype="10" fill="hold" nodeType="afterEffect">
                                  <p:stCondLst>
                                    <p:cond delay="100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1000"/>
                                        <p:tgtEl>
                                          <p:spTgt spid="5"/>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par>
                          <p:cTn id="63" fill="hold" nodeType="afterGroup">
                            <p:stCondLst>
                              <p:cond delay="24503"/>
                            </p:stCondLst>
                            <p:childTnLst>
                              <p:par>
                                <p:cTn id="64" presetID="27" presetClass="emph" presetSubtype="0" fill="hold" nodeType="afterEffect">
                                  <p:stCondLst>
                                    <p:cond delay="1226"/>
                                  </p:stCondLst>
                                  <p:childTnLst>
                                    <p:animClr clrSpc="rgb" dir="cw">
                                      <p:cBhvr override="childStyle">
                                        <p:cTn id="65" dur="550" autoRev="1" fill="hold"/>
                                        <p:tgtEl>
                                          <p:spTgt spid="135199">
                                            <p:txEl>
                                              <p:pRg st="0" end="0"/>
                                            </p:txEl>
                                          </p:spTgt>
                                        </p:tgtEl>
                                        <p:attrNameLst>
                                          <p:attrName>style.color</p:attrName>
                                        </p:attrNameLst>
                                      </p:cBhvr>
                                      <p:to>
                                        <a:srgbClr val="FFCC00"/>
                                      </p:to>
                                    </p:animClr>
                                    <p:animClr clrSpc="rgb" dir="cw">
                                      <p:cBhvr>
                                        <p:cTn id="66" dur="550" autoRev="1" fill="hold"/>
                                        <p:tgtEl>
                                          <p:spTgt spid="135199">
                                            <p:txEl>
                                              <p:pRg st="0" end="0"/>
                                            </p:txEl>
                                          </p:spTgt>
                                        </p:tgtEl>
                                        <p:attrNameLst>
                                          <p:attrName>fillcolor</p:attrName>
                                        </p:attrNameLst>
                                      </p:cBhvr>
                                      <p:to>
                                        <a:srgbClr val="FFCC00"/>
                                      </p:to>
                                    </p:animClr>
                                    <p:set>
                                      <p:cBhvr>
                                        <p:cTn id="67" dur="550" autoRev="1" fill="hold"/>
                                        <p:tgtEl>
                                          <p:spTgt spid="135199">
                                            <p:txEl>
                                              <p:pRg st="0" end="0"/>
                                            </p:txEl>
                                          </p:spTgt>
                                        </p:tgtEl>
                                        <p:attrNameLst>
                                          <p:attrName>fill.type</p:attrName>
                                        </p:attrNameLst>
                                      </p:cBhvr>
                                      <p:to>
                                        <p:strVal val="solid"/>
                                      </p:to>
                                    </p:set>
                                    <p:set>
                                      <p:cBhvr>
                                        <p:cTn id="68" dur="550" autoRev="1" fill="hold"/>
                                        <p:tgtEl>
                                          <p:spTgt spid="13519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9" grpId="0"/>
      <p:bldP spid="135190" grpId="0"/>
      <p:bldP spid="135192" grpId="0" animBg="1"/>
      <p:bldP spid="135193" grpId="0" animBg="1"/>
      <p:bldP spid="135193" grpId="1" animBg="1"/>
      <p:bldP spid="135199" grpId="0" build="allAtOnce" animBg="1"/>
      <p:bldP spid="1352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コンテンツ プレースホルダー 1"/>
          <p:cNvGraphicFramePr>
            <a:graphicFrameLocks noGrp="1"/>
          </p:cNvGraphicFramePr>
          <p:nvPr>
            <p:ph idx="1"/>
            <p:extLst>
              <p:ext uri="{D42A27DB-BD31-4B8C-83A1-F6EECF244321}">
                <p14:modId xmlns:p14="http://schemas.microsoft.com/office/powerpoint/2010/main" val="2038537425"/>
              </p:ext>
            </p:extLst>
          </p:nvPr>
        </p:nvGraphicFramePr>
        <p:xfrm>
          <a:off x="849313" y="500063"/>
          <a:ext cx="7600950" cy="5386387"/>
        </p:xfrm>
        <a:graphic>
          <a:graphicData uri="http://schemas.openxmlformats.org/presentationml/2006/ole">
            <mc:AlternateContent xmlns:mc="http://schemas.openxmlformats.org/markup-compatibility/2006">
              <mc:Choice xmlns:v="urn:schemas-microsoft-com:vml" Requires="v">
                <p:oleObj name="Worksheet" r:id="rId3" imgW="6698027" imgH="4747232" progId="Excel.Sheet.8">
                  <p:embed/>
                </p:oleObj>
              </mc:Choice>
              <mc:Fallback>
                <p:oleObj name="Worksheet" r:id="rId3" imgW="6698027" imgH="4747232" progId="Excel.Sheet.8">
                  <p:embed/>
                  <p:pic>
                    <p:nvPicPr>
                      <p:cNvPr id="36866" name="コンテンツ プレースホルダー 1"/>
                      <p:cNvPicPr>
                        <a:picLocks noGrp="1" noChangeArrowheads="1"/>
                      </p:cNvPicPr>
                      <p:nvPr/>
                    </p:nvPicPr>
                    <p:blipFill>
                      <a:blip r:embed="rId4"/>
                      <a:srcRect/>
                      <a:stretch>
                        <a:fillRect/>
                      </a:stretch>
                    </p:blipFill>
                    <p:spPr bwMode="auto">
                      <a:xfrm>
                        <a:off x="849313" y="500063"/>
                        <a:ext cx="7600950" cy="5386387"/>
                      </a:xfrm>
                      <a:prstGeom prst="rect">
                        <a:avLst/>
                      </a:prstGeom>
                      <a:noFill/>
                      <a:ln>
                        <a:noFill/>
                      </a:ln>
                    </p:spPr>
                  </p:pic>
                </p:oleObj>
              </mc:Fallback>
            </mc:AlternateContent>
          </a:graphicData>
        </a:graphic>
      </p:graphicFrame>
      <p:sp>
        <p:nvSpPr>
          <p:cNvPr id="3" name="円/楕円 2"/>
          <p:cNvSpPr>
            <a:spLocks noChangeAspect="1"/>
          </p:cNvSpPr>
          <p:nvPr/>
        </p:nvSpPr>
        <p:spPr>
          <a:xfrm>
            <a:off x="3798093" y="2790825"/>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lstStyle/>
          <a:p>
            <a:pPr algn="ctr">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一般会計</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歳出総額</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en-US" altLang="ja-JP" sz="1100" dirty="0">
                <a:solidFill>
                  <a:prstClr val="black"/>
                </a:solidFill>
                <a:latin typeface="HG丸ｺﾞｼｯｸM-PRO" panose="020F0600000000000000" pitchFamily="50" charset="-128"/>
                <a:ea typeface="HG丸ｺﾞｼｯｸM-PRO" panose="020F0600000000000000" pitchFamily="50" charset="-128"/>
              </a:rPr>
              <a:t>112</a:t>
            </a:r>
            <a:r>
              <a:rPr lang="ja-JP" altLang="en-US" sz="1100" dirty="0">
                <a:solidFill>
                  <a:prstClr val="black"/>
                </a:solidFill>
                <a:latin typeface="HG丸ｺﾞｼｯｸM-PRO" panose="020F0600000000000000" pitchFamily="50" charset="-128"/>
                <a:ea typeface="HG丸ｺﾞｼｯｸM-PRO" panose="020F0600000000000000" pitchFamily="50" charset="-128"/>
              </a:rPr>
              <a:t>兆　　</a:t>
            </a:r>
            <a:r>
              <a:rPr lang="en-US" altLang="ja-JP" sz="1100" dirty="0">
                <a:solidFill>
                  <a:prstClr val="black"/>
                </a:solidFill>
                <a:latin typeface="HG丸ｺﾞｼｯｸM-PRO" panose="020F0600000000000000" pitchFamily="50" charset="-128"/>
                <a:ea typeface="HG丸ｺﾞｼｯｸM-PRO" panose="020F0600000000000000" pitchFamily="50" charset="-128"/>
              </a:rPr>
              <a:t>5,717</a:t>
            </a:r>
            <a:r>
              <a:rPr lang="ja-JP" altLang="en-US" sz="11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アーチ 3"/>
          <p:cNvSpPr>
            <a:spLocks/>
          </p:cNvSpPr>
          <p:nvPr/>
        </p:nvSpPr>
        <p:spPr>
          <a:xfrm>
            <a:off x="2406651" y="1405443"/>
            <a:ext cx="4518396" cy="4361437"/>
          </a:xfrm>
          <a:prstGeom prst="blockArc">
            <a:avLst>
              <a:gd name="adj1" fmla="val 16176255"/>
              <a:gd name="adj2" fmla="val 7652221"/>
              <a:gd name="adj3" fmla="val 2934"/>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8" name="アーチ 7"/>
          <p:cNvSpPr>
            <a:spLocks/>
          </p:cNvSpPr>
          <p:nvPr/>
        </p:nvSpPr>
        <p:spPr>
          <a:xfrm>
            <a:off x="2415432" y="1379611"/>
            <a:ext cx="4521294" cy="4676701"/>
          </a:xfrm>
          <a:prstGeom prst="blockArc">
            <a:avLst>
              <a:gd name="adj1" fmla="val 11246266"/>
              <a:gd name="adj2" fmla="val 16131357"/>
              <a:gd name="adj3" fmla="val 2957"/>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grpSp>
        <p:nvGrpSpPr>
          <p:cNvPr id="36870" name="グループ化 27"/>
          <p:cNvGrpSpPr>
            <a:grpSpLocks/>
          </p:cNvGrpSpPr>
          <p:nvPr/>
        </p:nvGrpSpPr>
        <p:grpSpPr bwMode="auto">
          <a:xfrm>
            <a:off x="501650" y="1538290"/>
            <a:ext cx="2047875" cy="1530673"/>
            <a:chOff x="590550" y="4933946"/>
            <a:chExt cx="2047875" cy="1529655"/>
          </a:xfrm>
        </p:grpSpPr>
        <p:sp>
          <p:nvSpPr>
            <p:cNvPr id="6" name="正方形/長方形 5"/>
            <p:cNvSpPr/>
            <p:nvPr/>
          </p:nvSpPr>
          <p:spPr>
            <a:xfrm>
              <a:off x="590550" y="4933946"/>
              <a:ext cx="1824038" cy="1151759"/>
            </a:xfrm>
            <a:prstGeom prst="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こくさい</a:t>
              </a:r>
              <a:r>
                <a:rPr lang="ja-JP" altLang="en-US" sz="800" dirty="0" err="1">
                  <a:solidFill>
                    <a:prstClr val="black"/>
                  </a:solidFill>
                  <a:latin typeface="HG丸ｺﾞｼｯｸM-PRO" panose="020F0600000000000000" pitchFamily="50" charset="-128"/>
                  <a:ea typeface="HG丸ｺﾞｼｯｸM-PRO" panose="020F0600000000000000" pitchFamily="50" charset="-128"/>
                </a:rPr>
                <a:t>ひ</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国債費</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27</a:t>
              </a:r>
              <a:r>
                <a:rPr lang="ja-JP" altLang="en-US" sz="1400" dirty="0">
                  <a:solidFill>
                    <a:prstClr val="black"/>
                  </a:solidFill>
                  <a:latin typeface="HG丸ｺﾞｼｯｸM-PRO" panose="020F0600000000000000" pitchFamily="50" charset="-128"/>
                  <a:ea typeface="HG丸ｺﾞｼｯｸM-PRO" panose="020F0600000000000000" pitchFamily="50" charset="-128"/>
                </a:rPr>
                <a:t>兆</a:t>
              </a:r>
              <a:r>
                <a:rPr lang="en-US" altLang="ja-JP" sz="1400" dirty="0">
                  <a:solidFill>
                    <a:prstClr val="black"/>
                  </a:solidFill>
                  <a:latin typeface="HG丸ｺﾞｼｯｸM-PRO" panose="020F0600000000000000" pitchFamily="50" charset="-128"/>
                  <a:ea typeface="HG丸ｺﾞｼｯｸM-PRO" panose="020F0600000000000000" pitchFamily="50" charset="-128"/>
                </a:rPr>
                <a:t>90</a:t>
              </a:r>
              <a:r>
                <a:rPr lang="ja-JP" altLang="en-US" sz="14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24.0</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p>
          </p:txBody>
        </p:sp>
        <p:cxnSp>
          <p:nvCxnSpPr>
            <p:cNvPr id="15" name="カギ線コネクタ 14"/>
            <p:cNvCxnSpPr>
              <a:cxnSpLocks/>
            </p:cNvCxnSpPr>
            <p:nvPr/>
          </p:nvCxnSpPr>
          <p:spPr>
            <a:xfrm>
              <a:off x="1501775" y="6085705"/>
              <a:ext cx="1136650" cy="377896"/>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grpSp>
      <p:grpSp>
        <p:nvGrpSpPr>
          <p:cNvPr id="36871" name="グループ化 26"/>
          <p:cNvGrpSpPr>
            <a:grpSpLocks/>
          </p:cNvGrpSpPr>
          <p:nvPr/>
        </p:nvGrpSpPr>
        <p:grpSpPr bwMode="auto">
          <a:xfrm>
            <a:off x="6772275" y="4381500"/>
            <a:ext cx="1824038" cy="1844675"/>
            <a:chOff x="6791325" y="619125"/>
            <a:chExt cx="1824036" cy="1844088"/>
          </a:xfrm>
        </p:grpSpPr>
        <p:sp>
          <p:nvSpPr>
            <p:cNvPr id="10" name="正方形/長方形 9"/>
            <p:cNvSpPr/>
            <p:nvPr/>
          </p:nvSpPr>
          <p:spPr>
            <a:xfrm>
              <a:off x="6791325" y="1311055"/>
              <a:ext cx="1824036" cy="1152158"/>
            </a:xfrm>
            <a:prstGeom prst="rect">
              <a:avLst/>
            </a:prstGeom>
            <a:solidFill>
              <a:srgbClr val="D4F6D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一般歳出</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67</a:t>
              </a:r>
              <a:r>
                <a:rPr lang="ja-JP" altLang="en-US" sz="1400" dirty="0">
                  <a:solidFill>
                    <a:prstClr val="black"/>
                  </a:solidFill>
                  <a:latin typeface="HG丸ｺﾞｼｯｸM-PRO" panose="020F0600000000000000" pitchFamily="50" charset="-128"/>
                  <a:ea typeface="HG丸ｺﾞｼｯｸM-PRO" panose="020F0600000000000000" pitchFamily="50" charset="-128"/>
                </a:rPr>
                <a:t>兆</a:t>
              </a:r>
              <a:r>
                <a:rPr lang="en-US" altLang="ja-JP" sz="1400" dirty="0">
                  <a:solidFill>
                    <a:prstClr val="black"/>
                  </a:solidFill>
                  <a:latin typeface="HG丸ｺﾞｼｯｸM-PRO" panose="020F0600000000000000" pitchFamily="50" charset="-128"/>
                  <a:ea typeface="HG丸ｺﾞｼｯｸM-PRO" panose="020F0600000000000000" pitchFamily="50" charset="-128"/>
                </a:rPr>
                <a:t>7,764</a:t>
              </a:r>
              <a:r>
                <a:rPr lang="ja-JP" altLang="en-US" sz="14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60.2</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p>
          </p:txBody>
        </p:sp>
        <p:cxnSp>
          <p:nvCxnSpPr>
            <p:cNvPr id="23" name="カギ線コネクタ 22"/>
            <p:cNvCxnSpPr>
              <a:endCxn id="10" idx="0"/>
            </p:cNvCxnSpPr>
            <p:nvPr/>
          </p:nvCxnSpPr>
          <p:spPr>
            <a:xfrm>
              <a:off x="6791325" y="619125"/>
              <a:ext cx="912812" cy="691930"/>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744860" y="217656"/>
            <a:ext cx="8075612" cy="646331"/>
          </a:xfrm>
          <a:prstGeom prst="rect">
            <a:avLst/>
          </a:prstGeom>
          <a:noFill/>
        </p:spPr>
        <p:txBody>
          <a:bodyPr wrap="square">
            <a:spAutoFit/>
          </a:bodyPr>
          <a:lstStyle/>
          <a:p>
            <a:pPr>
              <a:defRPr/>
            </a:pPr>
            <a:r>
              <a:rPr lang="ja-JP" altLang="en-US" sz="3600" dirty="0">
                <a:latin typeface="HGPｺﾞｼｯｸE" panose="020B0900000000000000" pitchFamily="50" charset="-128"/>
                <a:ea typeface="HGPｺﾞｼｯｸE" panose="020B0900000000000000" pitchFamily="50" charset="-128"/>
              </a:rPr>
              <a:t>国の歳出　</a:t>
            </a:r>
            <a:r>
              <a:rPr lang="ja-JP" altLang="en-US" sz="2400" dirty="0">
                <a:latin typeface="HGPｺﾞｼｯｸM" panose="020B0600000000000000" pitchFamily="50" charset="-128"/>
                <a:ea typeface="HGPｺﾞｼｯｸM" panose="020B0600000000000000" pitchFamily="50" charset="-128"/>
              </a:rPr>
              <a:t>（令和６年度一般会計予算）</a:t>
            </a:r>
            <a:endParaRPr lang="en-US" altLang="ja-JP"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9" name="円形吹き出し 18"/>
          <p:cNvSpPr/>
          <p:nvPr/>
        </p:nvSpPr>
        <p:spPr>
          <a:xfrm>
            <a:off x="1547813" y="879475"/>
            <a:ext cx="1992312" cy="863600"/>
          </a:xfrm>
          <a:prstGeom prst="wedgeEllipseCallout">
            <a:avLst>
              <a:gd name="adj1" fmla="val -27000"/>
              <a:gd name="adj2" fmla="val 67997"/>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b="1" dirty="0">
                <a:solidFill>
                  <a:schemeClr val="bg1"/>
                </a:solidFill>
              </a:rPr>
              <a:t>過去の</a:t>
            </a:r>
            <a:endParaRPr lang="en-US" altLang="ja-JP" b="1" dirty="0">
              <a:solidFill>
                <a:schemeClr val="bg1"/>
              </a:solidFill>
            </a:endParaRPr>
          </a:p>
          <a:p>
            <a:pPr algn="ctr">
              <a:defRPr/>
            </a:pPr>
            <a:r>
              <a:rPr lang="ja-JP" altLang="en-US" b="1" dirty="0">
                <a:solidFill>
                  <a:schemeClr val="bg1"/>
                </a:solidFill>
              </a:rPr>
              <a:t>借金返済</a:t>
            </a:r>
          </a:p>
        </p:txBody>
      </p:sp>
      <p:sp>
        <p:nvSpPr>
          <p:cNvPr id="20" name="正方形/長方形 19"/>
          <p:cNvSpPr/>
          <p:nvPr/>
        </p:nvSpPr>
        <p:spPr>
          <a:xfrm>
            <a:off x="212725" y="5114925"/>
            <a:ext cx="2401888" cy="166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食料安定供給</a:t>
            </a:r>
            <a:r>
              <a:rPr lang="en-US" altLang="ja-JP" sz="1200" dirty="0">
                <a:solidFill>
                  <a:prstClr val="black"/>
                </a:solidFill>
                <a:latin typeface="HG丸ｺﾞｼｯｸM-PRO" panose="020F0600000000000000" pitchFamily="50" charset="-128"/>
                <a:ea typeface="HG丸ｺﾞｼｯｸM-PRO" panose="020F0600000000000000" pitchFamily="50" charset="-128"/>
              </a:rPr>
              <a:t>1</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2,618</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中小企業対策　  </a:t>
            </a:r>
            <a:r>
              <a:rPr lang="en-US" altLang="ja-JP" sz="1200" dirty="0">
                <a:solidFill>
                  <a:prstClr val="black"/>
                </a:solidFill>
                <a:latin typeface="HG丸ｺﾞｼｯｸM-PRO" panose="020F0600000000000000" pitchFamily="50" charset="-128"/>
                <a:ea typeface="HG丸ｺﾞｼｯｸM-PRO" panose="020F0600000000000000" pitchFamily="50" charset="-128"/>
              </a:rPr>
              <a:t>1,693</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エネルギー対策  </a:t>
            </a:r>
            <a:r>
              <a:rPr lang="en-US" altLang="ja-JP" sz="1200" dirty="0">
                <a:solidFill>
                  <a:prstClr val="black"/>
                </a:solidFill>
                <a:latin typeface="HG丸ｺﾞｼｯｸM-PRO" panose="020F0600000000000000" pitchFamily="50" charset="-128"/>
                <a:ea typeface="HG丸ｺﾞｼｯｸM-PRO" panose="020F0600000000000000" pitchFamily="50" charset="-128"/>
              </a:rPr>
              <a:t>8,329</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恩給　　　　　  　</a:t>
            </a:r>
            <a:r>
              <a:rPr lang="en-US" altLang="ja-JP" sz="1200" dirty="0">
                <a:solidFill>
                  <a:prstClr val="black"/>
                </a:solidFill>
                <a:latin typeface="HG丸ｺﾞｼｯｸM-PRO" panose="020F0600000000000000" pitchFamily="50" charset="-128"/>
                <a:ea typeface="HG丸ｺﾞｼｯｸM-PRO" panose="020F0600000000000000" pitchFamily="50" charset="-128"/>
              </a:rPr>
              <a:t>771</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経済協力　  　　</a:t>
            </a:r>
            <a:r>
              <a:rPr lang="en-US" altLang="ja-JP" sz="1200" dirty="0">
                <a:solidFill>
                  <a:prstClr val="black"/>
                </a:solidFill>
                <a:latin typeface="HG丸ｺﾞｼｯｸM-PRO" panose="020F0600000000000000" pitchFamily="50" charset="-128"/>
                <a:ea typeface="HG丸ｺﾞｼｯｸM-PRO" panose="020F0600000000000000" pitchFamily="50" charset="-128"/>
              </a:rPr>
              <a:t>5,041</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その他事項　</a:t>
            </a:r>
            <a:r>
              <a:rPr lang="en-US" altLang="ja-JP" sz="1200" dirty="0">
                <a:solidFill>
                  <a:prstClr val="black"/>
                </a:solidFill>
                <a:latin typeface="HG丸ｺﾞｼｯｸM-PRO" panose="020F0600000000000000" pitchFamily="50" charset="-128"/>
                <a:ea typeface="HG丸ｺﾞｼｯｸM-PRO" panose="020F0600000000000000" pitchFamily="50" charset="-128"/>
              </a:rPr>
              <a:t>5</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7,402</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予備費　　　　</a:t>
            </a:r>
            <a:r>
              <a:rPr lang="en-US" altLang="ja-JP" sz="1200" dirty="0">
                <a:solidFill>
                  <a:prstClr val="black"/>
                </a:solidFill>
                <a:latin typeface="HG丸ｺﾞｼｯｸM-PRO" panose="020F0600000000000000" pitchFamily="50" charset="-128"/>
                <a:ea typeface="HG丸ｺﾞｼｯｸM-PRO" panose="020F0600000000000000" pitchFamily="50" charset="-128"/>
              </a:rPr>
              <a:t>20,000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左大かっこ 20"/>
          <p:cNvSpPr/>
          <p:nvPr/>
        </p:nvSpPr>
        <p:spPr>
          <a:xfrm flipH="1">
            <a:off x="2053904" y="5157193"/>
            <a:ext cx="367034" cy="1586508"/>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2" name="カギ線コネクタ 21"/>
          <p:cNvCxnSpPr>
            <a:cxnSpLocks/>
            <a:stCxn id="21" idx="1"/>
          </p:cNvCxnSpPr>
          <p:nvPr/>
        </p:nvCxnSpPr>
        <p:spPr>
          <a:xfrm flipV="1">
            <a:off x="2420938" y="5373216"/>
            <a:ext cx="993776" cy="577231"/>
          </a:xfrm>
          <a:prstGeom prst="bentConnector3">
            <a:avLst>
              <a:gd name="adj1" fmla="val 96965"/>
            </a:avLst>
          </a:prstGeom>
          <a:ln w="12700"/>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4572000" y="6237288"/>
            <a:ext cx="40322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「基礎的財政収支対象経費」（＝歳出総額のうち国債費の一部を除いた経費）は</a:t>
            </a:r>
            <a:r>
              <a:rPr lang="en-US" altLang="ja-JP" sz="1200" dirty="0">
                <a:solidFill>
                  <a:prstClr val="black"/>
                </a:solidFill>
                <a:latin typeface="HG丸ｺﾞｼｯｸM-PRO" panose="020F0600000000000000" pitchFamily="50" charset="-128"/>
                <a:ea typeface="HG丸ｺﾞｼｯｸM-PRO" panose="020F0600000000000000" pitchFamily="50" charset="-128"/>
              </a:rPr>
              <a:t>85</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a:solidFill>
                  <a:prstClr val="black"/>
                </a:solidFill>
                <a:latin typeface="HG丸ｺﾞｼｯｸM-PRO" panose="020F0600000000000000" pitchFamily="50" charset="-128"/>
                <a:ea typeface="HG丸ｺﾞｼｯｸM-PRO" panose="020F0600000000000000" pitchFamily="50" charset="-128"/>
              </a:rPr>
              <a:t>9,390</a:t>
            </a:r>
            <a:r>
              <a:rPr lang="ja-JP" altLang="en-US" sz="1200" dirty="0">
                <a:solidFill>
                  <a:prstClr val="black"/>
                </a:solidFill>
                <a:latin typeface="HG丸ｺﾞｼｯｸM-PRO" panose="020F0600000000000000" pitchFamily="50" charset="-128"/>
                <a:ea typeface="HG丸ｺﾞｼｯｸM-PRO" panose="020F0600000000000000" pitchFamily="50" charset="-128"/>
              </a:rPr>
              <a:t>億円（</a:t>
            </a:r>
            <a:r>
              <a:rPr lang="en-US" altLang="ja-JP" sz="1200" dirty="0">
                <a:solidFill>
                  <a:prstClr val="black"/>
                </a:solidFill>
                <a:latin typeface="HG丸ｺﾞｼｯｸM-PRO" panose="020F0600000000000000" pitchFamily="50" charset="-128"/>
                <a:ea typeface="HG丸ｺﾞｼｯｸM-PRO" panose="020F0600000000000000" pitchFamily="50" charset="-128"/>
              </a:rPr>
              <a:t>76.3</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25" name="角丸四角形吹き出し 43"/>
          <p:cNvSpPr>
            <a:spLocks noChangeArrowheads="1"/>
          </p:cNvSpPr>
          <p:nvPr/>
        </p:nvSpPr>
        <p:spPr bwMode="auto">
          <a:xfrm>
            <a:off x="6588125" y="1768475"/>
            <a:ext cx="2452688" cy="692150"/>
          </a:xfrm>
          <a:prstGeom prst="wedgeRoundRectCallout">
            <a:avLst>
              <a:gd name="adj1" fmla="val 49112"/>
              <a:gd name="adj2" fmla="val 436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altLang="ja-JP" sz="1600" b="1" dirty="0">
                <a:solidFill>
                  <a:schemeClr val="tx1"/>
                </a:solidFill>
                <a:latin typeface="ＭＳ ゴシック" pitchFamily="49" charset="-128"/>
                <a:ea typeface="ＭＳ ゴシック" pitchFamily="49" charset="-128"/>
              </a:rPr>
              <a:t>1</a:t>
            </a:r>
            <a:r>
              <a:rPr lang="ja-JP" altLang="en-US" sz="1600" b="1" dirty="0">
                <a:solidFill>
                  <a:schemeClr val="tx1"/>
                </a:solidFill>
                <a:latin typeface="ＭＳ ゴシック" pitchFamily="49" charset="-128"/>
                <a:ea typeface="ＭＳ ゴシック" pitchFamily="49" charset="-128"/>
              </a:rPr>
              <a:t>年間の国の支出を</a:t>
            </a:r>
            <a:endParaRPr lang="en-US" altLang="ja-JP" sz="1600" b="1" dirty="0">
              <a:solidFill>
                <a:schemeClr val="tx1"/>
              </a:solidFill>
              <a:latin typeface="ＭＳ ゴシック" pitchFamily="49" charset="-128"/>
              <a:ea typeface="ＭＳ ゴシック" pitchFamily="49" charset="-128"/>
            </a:endParaRPr>
          </a:p>
          <a:p>
            <a:pPr>
              <a:defRPr/>
            </a:pPr>
            <a:r>
              <a:rPr lang="ja-JP" altLang="en-US" sz="1600" b="1" dirty="0">
                <a:solidFill>
                  <a:schemeClr val="tx1"/>
                </a:solidFill>
                <a:latin typeface="ＭＳ ゴシック" pitchFamily="49" charset="-128"/>
                <a:ea typeface="ＭＳ ゴシック" pitchFamily="49" charset="-128"/>
              </a:rPr>
              <a:t>「歳出」と言います。</a:t>
            </a:r>
            <a:r>
              <a:rPr lang="ja-JP" altLang="en-US" sz="1600" b="1" dirty="0">
                <a:latin typeface="ＭＳ ゴシック" pitchFamily="49" charset="-128"/>
                <a:ea typeface="ＭＳ ゴシック" pitchFamily="49" charset="-128"/>
              </a:rPr>
              <a:t>　　　　　</a:t>
            </a:r>
            <a:r>
              <a:rPr lang="ja-JP" altLang="en-US" sz="1600" dirty="0">
                <a:latin typeface="ＭＳ ゴシック" pitchFamily="49" charset="-128"/>
                <a:ea typeface="ＭＳ ゴシック" pitchFamily="49" charset="-128"/>
              </a:rPr>
              <a:t>　　</a:t>
            </a:r>
            <a:r>
              <a:rPr lang="ja-JP" altLang="en-US" sz="1600" dirty="0"/>
              <a:t>　　　　　　</a:t>
            </a:r>
            <a:endParaRPr lang="en-US" altLang="ja-JP" sz="1600" dirty="0"/>
          </a:p>
        </p:txBody>
      </p:sp>
      <p:sp>
        <p:nvSpPr>
          <p:cNvPr id="26" name="テキスト ボックス 25"/>
          <p:cNvSpPr txBox="1"/>
          <p:nvPr/>
        </p:nvSpPr>
        <p:spPr>
          <a:xfrm>
            <a:off x="582613" y="725488"/>
            <a:ext cx="8021637" cy="831850"/>
          </a:xfrm>
          <a:prstGeom prst="rect">
            <a:avLst/>
          </a:prstGeom>
          <a:noFill/>
        </p:spPr>
        <p:txBody>
          <a:bodyPr>
            <a:spAutoFit/>
          </a:bodyPr>
          <a:lstStyle/>
          <a:p>
            <a:pPr algn="r">
              <a:defRPr/>
            </a:pPr>
            <a:r>
              <a:rPr lang="ja-JP" altLang="en-US"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国はすべての国民のために</a:t>
            </a:r>
            <a:endParaRPr lang="en-US" altLang="ja-JP"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lgn="r">
              <a:defRPr/>
            </a:pPr>
            <a:r>
              <a:rPr lang="ja-JP" altLang="en-US"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税金を使っています</a:t>
            </a:r>
            <a:endParaRPr lang="en-US" altLang="ja-JP"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800" fill="hold"/>
                                        <p:tgtEl>
                                          <p:spTgt spid="19"/>
                                        </p:tgtEl>
                                        <p:attrNameLst>
                                          <p:attrName>ppt_w</p:attrName>
                                        </p:attrNameLst>
                                      </p:cBhvr>
                                      <p:tavLst>
                                        <p:tav tm="0">
                                          <p:val>
                                            <p:fltVal val="0"/>
                                          </p:val>
                                        </p:tav>
                                        <p:tav tm="100000">
                                          <p:val>
                                            <p:strVal val="#ppt_w"/>
                                          </p:val>
                                        </p:tav>
                                      </p:tavLst>
                                    </p:anim>
                                    <p:anim calcmode="lin" valueType="num">
                                      <p:cBhvr>
                                        <p:cTn id="13" dur="800" fill="hold"/>
                                        <p:tgtEl>
                                          <p:spTgt spid="19"/>
                                        </p:tgtEl>
                                        <p:attrNameLst>
                                          <p:attrName>ppt_h</p:attrName>
                                        </p:attrNameLst>
                                      </p:cBhvr>
                                      <p:tavLst>
                                        <p:tav tm="0">
                                          <p:val>
                                            <p:fltVal val="0"/>
                                          </p:val>
                                        </p:tav>
                                        <p:tav tm="100000">
                                          <p:val>
                                            <p:strVal val="#ppt_h"/>
                                          </p:val>
                                        </p:tav>
                                      </p:tavLst>
                                    </p:anim>
                                    <p:animEffect transition="in" filter="fade">
                                      <p:cBhvr>
                                        <p:cTn id="14" dur="8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1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endParaRPr lang="ja-JP" altLang="en-US"/>
          </a:p>
        </p:txBody>
      </p:sp>
      <p:graphicFrame>
        <p:nvGraphicFramePr>
          <p:cNvPr id="38915" name="コンテンツ プレースホルダー 3"/>
          <p:cNvGraphicFramePr>
            <a:graphicFrameLocks noGrp="1" noChangeAspect="1"/>
          </p:cNvGraphicFramePr>
          <p:nvPr>
            <p:ph idx="1"/>
          </p:nvPr>
        </p:nvGraphicFramePr>
        <p:xfrm>
          <a:off x="241300" y="187325"/>
          <a:ext cx="8716963" cy="6537325"/>
        </p:xfrm>
        <a:graphic>
          <a:graphicData uri="http://schemas.openxmlformats.org/presentationml/2006/ole">
            <mc:AlternateContent xmlns:mc="http://schemas.openxmlformats.org/markup-compatibility/2006">
              <mc:Choice xmlns:v="urn:schemas-microsoft-com:vml" Requires="v">
                <p:oleObj name="Acrobat Document" r:id="rId3" imgW="9153000" imgH="6853320" progId="AcroExch.Document.11">
                  <p:embed/>
                </p:oleObj>
              </mc:Choice>
              <mc:Fallback>
                <p:oleObj name="Acrobat Document" r:id="rId3" imgW="9153000" imgH="6853320" progId="AcroExch.Document.11">
                  <p:embed/>
                  <p:pic>
                    <p:nvPicPr>
                      <p:cNvPr id="38915" name="コンテンツ プレースホルダー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87325"/>
                        <a:ext cx="8716963"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グループ化 1"/>
          <p:cNvGrpSpPr>
            <a:grpSpLocks/>
          </p:cNvGrpSpPr>
          <p:nvPr/>
        </p:nvGrpSpPr>
        <p:grpSpPr bwMode="auto">
          <a:xfrm>
            <a:off x="1835150" y="1341438"/>
            <a:ext cx="5184775" cy="3751262"/>
            <a:chOff x="1691680" y="1340768"/>
            <a:chExt cx="5324700" cy="3751907"/>
          </a:xfrm>
        </p:grpSpPr>
        <p:sp>
          <p:nvSpPr>
            <p:cNvPr id="9" name="角丸四角形吹き出し 8"/>
            <p:cNvSpPr/>
            <p:nvPr/>
          </p:nvSpPr>
          <p:spPr bwMode="auto">
            <a:xfrm>
              <a:off x="1691680" y="1340768"/>
              <a:ext cx="5324700" cy="3751907"/>
            </a:xfrm>
            <a:prstGeom prst="wedgeRoundRectCallout">
              <a:avLst>
                <a:gd name="adj1" fmla="val 40290"/>
                <a:gd name="adj2" fmla="val 47698"/>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nSpc>
                  <a:spcPts val="2300"/>
                </a:lnSpc>
                <a:defRPr/>
              </a:pPr>
              <a:r>
                <a:rPr kumimoji="0" lang="ja-JP" altLang="en-US" sz="6600" b="1" dirty="0">
                  <a:solidFill>
                    <a:prstClr val="black"/>
                  </a:solidFill>
                  <a:latin typeface="+mn-ea"/>
                </a:rPr>
                <a:t>では、</a:t>
              </a:r>
              <a:endParaRPr kumimoji="0" lang="en-US" altLang="ja-JP" sz="6600" b="1" dirty="0">
                <a:solidFill>
                  <a:prstClr val="black"/>
                </a:solidFill>
                <a:latin typeface="+mn-ea"/>
              </a:endParaRPr>
            </a:p>
            <a:p>
              <a:pPr>
                <a:lnSpc>
                  <a:spcPts val="2300"/>
                </a:lnSpc>
                <a:defRPr/>
              </a:pPr>
              <a:endParaRPr kumimoji="0" lang="en-US" altLang="ja-JP" sz="6600" b="1" dirty="0">
                <a:solidFill>
                  <a:prstClr val="black"/>
                </a:solidFill>
                <a:latin typeface="+mn-ea"/>
              </a:endParaRPr>
            </a:p>
            <a:p>
              <a:pPr>
                <a:lnSpc>
                  <a:spcPts val="2300"/>
                </a:lnSpc>
                <a:defRPr/>
              </a:pPr>
              <a:endParaRPr kumimoji="0" lang="en-US" altLang="ja-JP" sz="6600" b="1" dirty="0">
                <a:solidFill>
                  <a:prstClr val="black"/>
                </a:solidFill>
                <a:latin typeface="+mn-ea"/>
              </a:endParaRPr>
            </a:p>
            <a:p>
              <a:pPr>
                <a:lnSpc>
                  <a:spcPts val="2300"/>
                </a:lnSpc>
                <a:defRPr/>
              </a:pPr>
              <a:r>
                <a:rPr kumimoji="0" lang="ja-JP" altLang="en-US" sz="6600" b="1" dirty="0">
                  <a:solidFill>
                    <a:prstClr val="black"/>
                  </a:solidFill>
                  <a:latin typeface="+mn-ea"/>
                </a:rPr>
                <a:t>　　　　　　　　　</a:t>
              </a:r>
              <a:endParaRPr kumimoji="0" lang="en-US" altLang="ja-JP" sz="6600" b="1" dirty="0">
                <a:solidFill>
                  <a:prstClr val="black"/>
                </a:solidFill>
                <a:latin typeface="+mn-ea"/>
              </a:endParaRPr>
            </a:p>
            <a:p>
              <a:pPr>
                <a:lnSpc>
                  <a:spcPts val="2300"/>
                </a:lnSpc>
                <a:defRPr/>
              </a:pPr>
              <a:r>
                <a:rPr kumimoji="0" lang="ja-JP" altLang="en-US" sz="6600" b="1" dirty="0">
                  <a:solidFill>
                    <a:prstClr val="black"/>
                  </a:solidFill>
                  <a:latin typeface="+mn-ea"/>
                </a:rPr>
                <a:t>みなさん！</a:t>
              </a:r>
              <a:r>
                <a:rPr kumimoji="0" lang="en-US" altLang="ja-JP" sz="6600" b="1" dirty="0">
                  <a:solidFill>
                    <a:prstClr val="black"/>
                  </a:solidFill>
                  <a:latin typeface="+mn-ea"/>
                </a:rPr>
                <a:t>!</a:t>
              </a:r>
              <a:endParaRPr kumimoji="0" lang="ja-JP" altLang="ja-JP" sz="6600" b="1" dirty="0">
                <a:solidFill>
                  <a:prstClr val="black"/>
                </a:solidFill>
                <a:latin typeface="+mn-ea"/>
              </a:endParaRPr>
            </a:p>
          </p:txBody>
        </p:sp>
        <p:pic>
          <p:nvPicPr>
            <p:cNvPr id="409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250" y="3892676"/>
              <a:ext cx="1122040" cy="11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星 16 13"/>
          <p:cNvSpPr/>
          <p:nvPr/>
        </p:nvSpPr>
        <p:spPr>
          <a:xfrm>
            <a:off x="323850" y="142875"/>
            <a:ext cx="8208963" cy="6713538"/>
          </a:xfrm>
          <a:prstGeom prst="star16">
            <a:avLst/>
          </a:prstGeom>
          <a:solidFill>
            <a:srgbClr val="99FFCC"/>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chemeClr val="tx1"/>
                </a:solidFill>
                <a:latin typeface="HGP創英角ﾎﾟｯﾌﾟ体" pitchFamily="50" charset="-128"/>
                <a:ea typeface="HGP創英角ﾎﾟｯﾌﾟ体" pitchFamily="50" charset="-128"/>
              </a:rPr>
              <a:t>税金の公平な負担に</a:t>
            </a:r>
            <a:endParaRPr lang="en-US" altLang="ja-JP" sz="5400" dirty="0">
              <a:solidFill>
                <a:schemeClr val="tx1"/>
              </a:solidFill>
              <a:latin typeface="HGP創英角ﾎﾟｯﾌﾟ体" pitchFamily="50" charset="-128"/>
              <a:ea typeface="HGP創英角ﾎﾟｯﾌﾟ体" pitchFamily="50" charset="-128"/>
            </a:endParaRPr>
          </a:p>
          <a:p>
            <a:pPr algn="ctr">
              <a:defRPr/>
            </a:pPr>
            <a:r>
              <a:rPr lang="ja-JP" altLang="en-US" sz="5400" dirty="0">
                <a:solidFill>
                  <a:schemeClr val="tx1"/>
                </a:solidFill>
                <a:latin typeface="HGP創英角ﾎﾟｯﾌﾟ体" pitchFamily="50" charset="-128"/>
                <a:ea typeface="HGP創英角ﾎﾟｯﾌﾟ体" pitchFamily="50" charset="-128"/>
              </a:rPr>
              <a:t>ついて考えてみましょう！</a:t>
            </a:r>
            <a:r>
              <a:rPr lang="en-US" altLang="ja-JP" sz="5400" dirty="0">
                <a:solidFill>
                  <a:schemeClr val="tx1"/>
                </a:solidFill>
                <a:latin typeface="HGP創英角ﾎﾟｯﾌﾟ体" pitchFamily="50" charset="-128"/>
                <a:ea typeface="HGP創英角ﾎﾟｯﾌﾟ体"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 calcmode="lin" valueType="num">
                                      <p:cBhvr>
                                        <p:cTn id="15" dur="2000" fill="hold"/>
                                        <p:tgtEl>
                                          <p:spTgt spid="14"/>
                                        </p:tgtEl>
                                        <p:attrNameLst>
                                          <p:attrName>style.rotation</p:attrName>
                                        </p:attrNameLst>
                                      </p:cBhvr>
                                      <p:tavLst>
                                        <p:tav tm="0">
                                          <p:val>
                                            <p:fltVal val="90"/>
                                          </p:val>
                                        </p:tav>
                                        <p:tav tm="100000">
                                          <p:val>
                                            <p:fltVal val="0"/>
                                          </p:val>
                                        </p:tav>
                                      </p:tavLst>
                                    </p:anim>
                                    <p:animEffect transition="in" filter="fade">
                                      <p:cBhvr>
                                        <p:cTn id="16" dur="20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1"/>
          <p:cNvSpPr txBox="1">
            <a:spLocks noChangeArrowheads="1"/>
          </p:cNvSpPr>
          <p:nvPr/>
        </p:nvSpPr>
        <p:spPr bwMode="auto">
          <a:xfrm>
            <a:off x="331788" y="185738"/>
            <a:ext cx="6688137" cy="708025"/>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000" b="1" dirty="0">
                <a:effectLst>
                  <a:outerShdw blurRad="38100" dist="38100" dir="2700000" algn="tl">
                    <a:srgbClr val="000000">
                      <a:alpha val="43137"/>
                    </a:srgbClr>
                  </a:outerShdw>
                </a:effectLst>
                <a:latin typeface="ＭＳ ゴシック" pitchFamily="49" charset="-128"/>
                <a:ea typeface="ＭＳ ゴシック" pitchFamily="49" charset="-128"/>
              </a:rPr>
              <a:t>税金を公平に負担する</a:t>
            </a:r>
            <a:endParaRPr lang="ja-JP" altLang="en-US" sz="2400" dirty="0">
              <a:latin typeface="ＭＳ ゴシック" pitchFamily="49" charset="-128"/>
              <a:ea typeface="ＭＳ ゴシック" pitchFamily="49" charset="-128"/>
            </a:endParaRPr>
          </a:p>
        </p:txBody>
      </p:sp>
      <p:grpSp>
        <p:nvGrpSpPr>
          <p:cNvPr id="43011" name="グループ化 7"/>
          <p:cNvGrpSpPr>
            <a:grpSpLocks/>
          </p:cNvGrpSpPr>
          <p:nvPr/>
        </p:nvGrpSpPr>
        <p:grpSpPr bwMode="auto">
          <a:xfrm>
            <a:off x="331788" y="1565275"/>
            <a:ext cx="8664575" cy="3598863"/>
            <a:chOff x="107950" y="1123950"/>
            <a:chExt cx="8664576" cy="3598863"/>
          </a:xfrm>
        </p:grpSpPr>
        <p:sp>
          <p:nvSpPr>
            <p:cNvPr id="15" name="角丸四角形吹き出し 14"/>
            <p:cNvSpPr/>
            <p:nvPr/>
          </p:nvSpPr>
          <p:spPr bwMode="auto">
            <a:xfrm>
              <a:off x="107950" y="1123950"/>
              <a:ext cx="8470901" cy="3598863"/>
            </a:xfrm>
            <a:prstGeom prst="wedgeRoundRectCallout">
              <a:avLst>
                <a:gd name="adj1" fmla="val -13392"/>
                <a:gd name="adj2" fmla="val -50271"/>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kumimoji="0" lang="ja-JP" altLang="ja-JP" sz="1400" dirty="0">
                <a:solidFill>
                  <a:prstClr val="black"/>
                </a:solidFill>
              </a:endParaRPr>
            </a:p>
          </p:txBody>
        </p:sp>
        <p:sp>
          <p:nvSpPr>
            <p:cNvPr id="4" name="テキスト ボックス 1"/>
            <p:cNvSpPr txBox="1">
              <a:spLocks noChangeArrowheads="1"/>
            </p:cNvSpPr>
            <p:nvPr/>
          </p:nvSpPr>
          <p:spPr bwMode="auto">
            <a:xfrm>
              <a:off x="285750" y="1273175"/>
              <a:ext cx="8272463" cy="584200"/>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3200" b="1" dirty="0">
                  <a:solidFill>
                    <a:schemeClr val="tx2">
                      <a:lumMod val="60000"/>
                      <a:lumOff val="40000"/>
                    </a:schemeClr>
                  </a:solidFill>
                  <a:latin typeface="ＭＳ ゴシック" pitchFamily="49" charset="-128"/>
                  <a:ea typeface="ＭＳ ゴシック" pitchFamily="49" charset="-128"/>
                </a:rPr>
                <a:t>◎</a:t>
              </a:r>
              <a:r>
                <a:rPr lang="ja-JP" altLang="en-US" sz="3200" b="1" dirty="0">
                  <a:latin typeface="ＭＳ ゴシック" pitchFamily="49" charset="-128"/>
                  <a:ea typeface="ＭＳ ゴシック" pitchFamily="49" charset="-128"/>
                </a:rPr>
                <a:t>この国にはまだ中学校がありません。</a:t>
              </a:r>
            </a:p>
          </p:txBody>
        </p:sp>
        <p:sp>
          <p:nvSpPr>
            <p:cNvPr id="5" name="テキスト ボックス 1"/>
            <p:cNvSpPr txBox="1">
              <a:spLocks noChangeArrowheads="1"/>
            </p:cNvSpPr>
            <p:nvPr/>
          </p:nvSpPr>
          <p:spPr bwMode="auto">
            <a:xfrm>
              <a:off x="285750" y="2101850"/>
              <a:ext cx="8272463" cy="584200"/>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3200" b="1" dirty="0">
                  <a:solidFill>
                    <a:schemeClr val="tx2">
                      <a:lumMod val="60000"/>
                      <a:lumOff val="40000"/>
                    </a:schemeClr>
                  </a:solidFill>
                  <a:latin typeface="ＭＳ ゴシック" pitchFamily="49" charset="-128"/>
                  <a:ea typeface="ＭＳ ゴシック" pitchFamily="49" charset="-128"/>
                </a:rPr>
                <a:t>◎</a:t>
              </a:r>
              <a:r>
                <a:rPr lang="ja-JP" altLang="en-US" sz="3200" b="1" dirty="0">
                  <a:latin typeface="ＭＳ ゴシック" pitchFamily="49" charset="-128"/>
                  <a:ea typeface="ＭＳ ゴシック" pitchFamily="49" charset="-128"/>
                </a:rPr>
                <a:t>中学校を作るには</a:t>
              </a:r>
              <a:r>
                <a:rPr lang="en-US" altLang="ja-JP" sz="3200" b="1" dirty="0">
                  <a:latin typeface="ＭＳ ゴシック" pitchFamily="49" charset="-128"/>
                  <a:ea typeface="ＭＳ ゴシック" pitchFamily="49" charset="-128"/>
                </a:rPr>
                <a:t>9000</a:t>
              </a:r>
              <a:r>
                <a:rPr lang="ja-JP" altLang="en-US" sz="3200" b="1" dirty="0">
                  <a:latin typeface="ＭＳ ゴシック" pitchFamily="49" charset="-128"/>
                  <a:ea typeface="ＭＳ ゴシック" pitchFamily="49" charset="-128"/>
                </a:rPr>
                <a:t>万円が必要です。</a:t>
              </a:r>
            </a:p>
          </p:txBody>
        </p:sp>
        <p:sp>
          <p:nvSpPr>
            <p:cNvPr id="6" name="テキスト ボックス 1"/>
            <p:cNvSpPr txBox="1">
              <a:spLocks noChangeArrowheads="1"/>
            </p:cNvSpPr>
            <p:nvPr/>
          </p:nvSpPr>
          <p:spPr bwMode="auto">
            <a:xfrm>
              <a:off x="285750" y="2873375"/>
              <a:ext cx="8486776" cy="584775"/>
            </a:xfrm>
            <a:prstGeom prst="rect">
              <a:avLst/>
            </a:prstGeom>
            <a:noFill/>
            <a:ln>
              <a:noFill/>
            </a:ln>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3200" b="1" dirty="0">
                  <a:solidFill>
                    <a:schemeClr val="tx2">
                      <a:lumMod val="60000"/>
                      <a:lumOff val="40000"/>
                    </a:schemeClr>
                  </a:solidFill>
                  <a:latin typeface="ＭＳ ゴシック" pitchFamily="49" charset="-128"/>
                  <a:ea typeface="ＭＳ ゴシック" pitchFamily="49" charset="-128"/>
                </a:rPr>
                <a:t>◎</a:t>
              </a:r>
              <a:r>
                <a:rPr lang="en-US" altLang="ja-JP" sz="3050" b="1" dirty="0">
                  <a:solidFill>
                    <a:srgbClr val="C00000"/>
                  </a:solidFill>
                  <a:latin typeface="ＭＳ ゴシック" pitchFamily="49" charset="-128"/>
                  <a:ea typeface="ＭＳ ゴシック" pitchFamily="49" charset="-128"/>
                </a:rPr>
                <a:t>1</a:t>
              </a:r>
              <a:r>
                <a:rPr lang="ja-JP" altLang="en-US" sz="3050" b="1" dirty="0">
                  <a:solidFill>
                    <a:srgbClr val="C00000"/>
                  </a:solidFill>
                  <a:latin typeface="ＭＳ ゴシック" pitchFamily="49" charset="-128"/>
                  <a:ea typeface="ＭＳ ゴシック" pitchFamily="49" charset="-128"/>
                </a:rPr>
                <a:t>人当たりの</a:t>
              </a:r>
              <a:r>
                <a:rPr lang="en-US" altLang="ja-JP" sz="3050" b="1" dirty="0">
                  <a:solidFill>
                    <a:srgbClr val="C00000"/>
                  </a:solidFill>
                  <a:latin typeface="ＭＳ ゴシック" pitchFamily="49" charset="-128"/>
                  <a:ea typeface="ＭＳ ゴシック" pitchFamily="49" charset="-128"/>
                </a:rPr>
                <a:t>1</a:t>
              </a:r>
              <a:r>
                <a:rPr lang="ja-JP" altLang="en-US" sz="3050" b="1" dirty="0">
                  <a:solidFill>
                    <a:srgbClr val="C00000"/>
                  </a:solidFill>
                  <a:latin typeface="ＭＳ ゴシック" pitchFamily="49" charset="-128"/>
                  <a:ea typeface="ＭＳ ゴシック" pitchFamily="49" charset="-128"/>
                </a:rPr>
                <a:t>年間の収入は</a:t>
              </a:r>
              <a:r>
                <a:rPr lang="en-US" altLang="ja-JP" sz="3050" b="1" dirty="0">
                  <a:solidFill>
                    <a:srgbClr val="C00000"/>
                  </a:solidFill>
                  <a:latin typeface="ＭＳ ゴシック" pitchFamily="49" charset="-128"/>
                  <a:ea typeface="ＭＳ ゴシック" pitchFamily="49" charset="-128"/>
                </a:rPr>
                <a:t>､1,000</a:t>
              </a:r>
              <a:r>
                <a:rPr lang="ja-JP" altLang="en-US" sz="3050" b="1" dirty="0">
                  <a:solidFill>
                    <a:srgbClr val="C00000"/>
                  </a:solidFill>
                  <a:latin typeface="ＭＳ ゴシック" pitchFamily="49" charset="-128"/>
                  <a:ea typeface="ＭＳ ゴシック" pitchFamily="49" charset="-128"/>
                </a:rPr>
                <a:t>万円</a:t>
              </a:r>
              <a:r>
                <a:rPr lang="ja-JP" altLang="en-US" sz="3050" b="1" dirty="0">
                  <a:latin typeface="ＭＳ ゴシック" pitchFamily="49" charset="-128"/>
                  <a:ea typeface="ＭＳ ゴシック" pitchFamily="49" charset="-128"/>
                </a:rPr>
                <a:t>です。</a:t>
              </a:r>
            </a:p>
          </p:txBody>
        </p:sp>
        <p:sp>
          <p:nvSpPr>
            <p:cNvPr id="7" name="テキスト ボックス 1"/>
            <p:cNvSpPr txBox="1">
              <a:spLocks noChangeArrowheads="1"/>
            </p:cNvSpPr>
            <p:nvPr/>
          </p:nvSpPr>
          <p:spPr bwMode="auto">
            <a:xfrm>
              <a:off x="261937" y="3644900"/>
              <a:ext cx="8054976" cy="1016000"/>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3200" b="1" dirty="0">
                  <a:solidFill>
                    <a:schemeClr val="tx2">
                      <a:lumMod val="60000"/>
                      <a:lumOff val="40000"/>
                    </a:schemeClr>
                  </a:solidFill>
                  <a:latin typeface="ＭＳ ゴシック" pitchFamily="49" charset="-128"/>
                  <a:ea typeface="ＭＳ ゴシック" pitchFamily="49" charset="-128"/>
                </a:rPr>
                <a:t>◎</a:t>
              </a:r>
              <a:r>
                <a:rPr lang="en-US" altLang="ja-JP" sz="2800" b="1" dirty="0">
                  <a:latin typeface="ＭＳ ゴシック" pitchFamily="49" charset="-128"/>
                  <a:ea typeface="ＭＳ ゴシック" pitchFamily="49" charset="-128"/>
                </a:rPr>
                <a:t>1</a:t>
              </a:r>
              <a:r>
                <a:rPr lang="ja-JP" altLang="en-US" sz="2800" b="1" dirty="0">
                  <a:latin typeface="ＭＳ ゴシック" pitchFamily="49" charset="-128"/>
                  <a:ea typeface="ＭＳ ゴシック" pitchFamily="49" charset="-128"/>
                </a:rPr>
                <a:t>人当たりいくら出せば学校を作れるで</a:t>
              </a:r>
              <a:endParaRPr lang="en-US" altLang="ja-JP" sz="2800" b="1" dirty="0">
                <a:latin typeface="ＭＳ ゴシック" pitchFamily="49" charset="-128"/>
                <a:ea typeface="ＭＳ ゴシック" pitchFamily="49" charset="-128"/>
              </a:endParaRPr>
            </a:p>
            <a:p>
              <a:pPr>
                <a:defRPr/>
              </a:pPr>
              <a:r>
                <a:rPr lang="ja-JP" altLang="en-US" sz="2800" b="1" dirty="0">
                  <a:latin typeface="ＭＳ ゴシック" pitchFamily="49" charset="-128"/>
                  <a:ea typeface="ＭＳ ゴシック" pitchFamily="49" charset="-128"/>
                </a:rPr>
                <a:t>　しょうか？この国の人数を</a:t>
              </a:r>
              <a:r>
                <a:rPr lang="en-US" altLang="ja-JP" sz="2800" b="1" dirty="0">
                  <a:latin typeface="ＭＳ ゴシック" pitchFamily="49" charset="-128"/>
                  <a:ea typeface="ＭＳ ゴシック" pitchFamily="49" charset="-128"/>
                </a:rPr>
                <a:t>30</a:t>
              </a:r>
              <a:r>
                <a:rPr lang="ja-JP" altLang="en-US" sz="2800" b="1" dirty="0">
                  <a:latin typeface="ＭＳ ゴシック" pitchFamily="49" charset="-128"/>
                  <a:ea typeface="ＭＳ ゴシック" pitchFamily="49" charset="-128"/>
                </a:rPr>
                <a:t>人とします。</a:t>
              </a:r>
            </a:p>
          </p:txBody>
        </p:sp>
      </p:grpSp>
      <p:pic>
        <p:nvPicPr>
          <p:cNvPr id="43012" name="Picture 3" descr="j0343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721350"/>
            <a:ext cx="14716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a:spLocks noChangeArrowheads="1"/>
          </p:cNvSpPr>
          <p:nvPr/>
        </p:nvSpPr>
        <p:spPr bwMode="auto">
          <a:xfrm>
            <a:off x="539750" y="5559425"/>
            <a:ext cx="698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000" b="1">
                <a:solidFill>
                  <a:srgbClr val="002060"/>
                </a:solidFill>
              </a:rPr>
              <a:t>皆さんはいくら負担しますか？</a:t>
            </a:r>
          </a:p>
        </p:txBody>
      </p:sp>
      <p:sp>
        <p:nvSpPr>
          <p:cNvPr id="43014" name="テキスト ボックス 1"/>
          <p:cNvSpPr txBox="1">
            <a:spLocks noChangeArrowheads="1"/>
          </p:cNvSpPr>
          <p:nvPr/>
        </p:nvSpPr>
        <p:spPr bwMode="auto">
          <a:xfrm>
            <a:off x="1604963" y="898525"/>
            <a:ext cx="324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a:latin typeface="ＭＳ ゴシック" panose="020B0609070205080204" pitchFamily="49" charset="-128"/>
                <a:ea typeface="ＭＳ ゴシック" panose="020B0609070205080204" pitchFamily="49" charset="-128"/>
              </a:rPr>
              <a:t>－収入が同じ場合－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j0343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721350"/>
            <a:ext cx="14716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グループ化 1"/>
          <p:cNvGrpSpPr>
            <a:grpSpLocks/>
          </p:cNvGrpSpPr>
          <p:nvPr/>
        </p:nvGrpSpPr>
        <p:grpSpPr bwMode="auto">
          <a:xfrm>
            <a:off x="331788" y="185738"/>
            <a:ext cx="9001125" cy="1174750"/>
            <a:chOff x="331961" y="185735"/>
            <a:chExt cx="9001125" cy="1174450"/>
          </a:xfrm>
        </p:grpSpPr>
        <p:sp>
          <p:nvSpPr>
            <p:cNvPr id="27650" name="テキスト ボックス 1"/>
            <p:cNvSpPr txBox="1">
              <a:spLocks noChangeArrowheads="1"/>
            </p:cNvSpPr>
            <p:nvPr/>
          </p:nvSpPr>
          <p:spPr bwMode="auto">
            <a:xfrm>
              <a:off x="331961" y="185735"/>
              <a:ext cx="9001125" cy="707844"/>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000" b="1" dirty="0">
                  <a:effectLst>
                    <a:outerShdw blurRad="38100" dist="38100" dir="2700000" algn="tl">
                      <a:srgbClr val="000000">
                        <a:alpha val="43137"/>
                      </a:srgbClr>
                    </a:outerShdw>
                  </a:effectLst>
                  <a:latin typeface="ＭＳ ゴシック" pitchFamily="49" charset="-128"/>
                  <a:ea typeface="ＭＳ ゴシック" pitchFamily="49" charset="-128"/>
                </a:rPr>
                <a:t>税金を公平に負担する</a:t>
              </a:r>
              <a:endParaRPr lang="ja-JP" altLang="en-US" sz="2400" dirty="0">
                <a:latin typeface="ＭＳ ゴシック" pitchFamily="49" charset="-128"/>
                <a:ea typeface="ＭＳ ゴシック" pitchFamily="49" charset="-128"/>
              </a:endParaRPr>
            </a:p>
          </p:txBody>
        </p:sp>
        <p:sp>
          <p:nvSpPr>
            <p:cNvPr id="45064" name="テキスト ボックス 1"/>
            <p:cNvSpPr txBox="1">
              <a:spLocks noChangeArrowheads="1"/>
            </p:cNvSpPr>
            <p:nvPr/>
          </p:nvSpPr>
          <p:spPr bwMode="auto">
            <a:xfrm>
              <a:off x="1605657" y="898520"/>
              <a:ext cx="3242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a:latin typeface="ＭＳ ゴシック" panose="020B0609070205080204" pitchFamily="49" charset="-128"/>
                  <a:ea typeface="ＭＳ ゴシック" panose="020B0609070205080204" pitchFamily="49" charset="-128"/>
                </a:rPr>
                <a:t>－収入が同じ場合－</a:t>
              </a:r>
            </a:p>
          </p:txBody>
        </p:sp>
      </p:grpSp>
      <p:sp>
        <p:nvSpPr>
          <p:cNvPr id="14" name="テキスト ボックス 1"/>
          <p:cNvSpPr txBox="1">
            <a:spLocks noChangeArrowheads="1"/>
          </p:cNvSpPr>
          <p:nvPr/>
        </p:nvSpPr>
        <p:spPr bwMode="auto">
          <a:xfrm>
            <a:off x="1116013" y="1766888"/>
            <a:ext cx="6551612" cy="14462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4400">
                <a:latin typeface="HGP創英角ﾎﾟｯﾌﾟ体" panose="040B0A00000000000000" pitchFamily="50" charset="-128"/>
                <a:ea typeface="HGP創英角ﾎﾟｯﾌﾟ体" panose="040B0A00000000000000" pitchFamily="50" charset="-128"/>
              </a:rPr>
              <a:t>収入が同じならば、</a:t>
            </a:r>
            <a:endParaRPr lang="en-US" altLang="ja-JP" sz="4400">
              <a:latin typeface="HGP創英角ﾎﾟｯﾌﾟ体" panose="040B0A00000000000000" pitchFamily="50" charset="-128"/>
              <a:ea typeface="HGP創英角ﾎﾟｯﾌﾟ体" panose="040B0A00000000000000" pitchFamily="50" charset="-128"/>
            </a:endParaRPr>
          </a:p>
          <a:p>
            <a:pPr algn="ctr"/>
            <a:r>
              <a:rPr lang="ja-JP" altLang="en-US" sz="4400">
                <a:latin typeface="HGP創英角ﾎﾟｯﾌﾟ体" panose="040B0A00000000000000" pitchFamily="50" charset="-128"/>
                <a:ea typeface="HGP創英角ﾎﾟｯﾌﾟ体" panose="040B0A00000000000000" pitchFamily="50" charset="-128"/>
              </a:rPr>
              <a:t>同じ額の税金を負担する。</a:t>
            </a:r>
          </a:p>
        </p:txBody>
      </p:sp>
      <p:sp>
        <p:nvSpPr>
          <p:cNvPr id="18" name="下矢印 17"/>
          <p:cNvSpPr/>
          <p:nvPr/>
        </p:nvSpPr>
        <p:spPr>
          <a:xfrm>
            <a:off x="3432175" y="3729038"/>
            <a:ext cx="1728788" cy="1008062"/>
          </a:xfrm>
          <a:prstGeom prst="downArrow">
            <a:avLst/>
          </a:prstGeom>
          <a:solidFill>
            <a:schemeClr val="tx1">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ja-JP" altLang="en-US"/>
          </a:p>
        </p:txBody>
      </p:sp>
      <p:sp>
        <p:nvSpPr>
          <p:cNvPr id="19" name="テキスト ボックス 1"/>
          <p:cNvSpPr txBox="1">
            <a:spLocks noChangeArrowheads="1"/>
          </p:cNvSpPr>
          <p:nvPr/>
        </p:nvSpPr>
        <p:spPr bwMode="auto">
          <a:xfrm>
            <a:off x="2700338" y="5013325"/>
            <a:ext cx="4319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5400">
                <a:solidFill>
                  <a:srgbClr val="FF0000"/>
                </a:solidFill>
                <a:latin typeface="HGP創英角ﾎﾟｯﾌﾟ体" panose="040B0A00000000000000" pitchFamily="50" charset="-128"/>
                <a:ea typeface="HGP創英角ﾎﾟｯﾌﾟ体" panose="040B0A00000000000000" pitchFamily="50" charset="-128"/>
              </a:rPr>
              <a:t>水平的公平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60000"/>
                                  </p:iterate>
                                  <p:childTnLst>
                                    <p:set>
                                      <p:cBhvr>
                                        <p:cTn id="6" dur="1" fill="hold">
                                          <p:stCondLst>
                                            <p:cond delay="0"/>
                                          </p:stCondLst>
                                        </p:cTn>
                                        <p:tgtEl>
                                          <p:spTgt spid="14">
                                            <p:bg/>
                                          </p:spTgt>
                                        </p:tgtEl>
                                        <p:attrNameLst>
                                          <p:attrName>style.visibility</p:attrName>
                                        </p:attrNameLst>
                                      </p:cBhvr>
                                      <p:to>
                                        <p:strVal val="visible"/>
                                      </p:to>
                                    </p:set>
                                    <p:anim calcmode="discrete" valueType="clr">
                                      <p:cBhvr override="childStyle">
                                        <p:cTn id="7" dur="500"/>
                                        <p:tgtEl>
                                          <p:spTgt spid="14">
                                            <p:bg/>
                                          </p:spTgt>
                                        </p:tgtEl>
                                        <p:attrNameLst>
                                          <p:attrName>style.color</p:attrName>
                                        </p:attrNameLst>
                                      </p:cBhvr>
                                      <p:tavLst>
                                        <p:tav tm="0">
                                          <p:val>
                                            <p:clrVal>
                                              <a:srgbClr val="CC0000"/>
                                            </p:clrVal>
                                          </p:val>
                                        </p:tav>
                                        <p:tav tm="50000">
                                          <p:val>
                                            <p:clrVal>
                                              <a:schemeClr val="tx1"/>
                                            </p:clrVal>
                                          </p:val>
                                        </p:tav>
                                      </p:tavLst>
                                    </p:anim>
                                    <p:anim calcmode="discrete" valueType="clr">
                                      <p:cBhvr>
                                        <p:cTn id="8" dur="500"/>
                                        <p:tgtEl>
                                          <p:spTgt spid="14">
                                            <p:bg/>
                                          </p:spTgt>
                                        </p:tgtEl>
                                        <p:attrNameLst>
                                          <p:attrName>fillcolor</p:attrName>
                                        </p:attrNameLst>
                                      </p:cBhvr>
                                      <p:tavLst>
                                        <p:tav tm="0">
                                          <p:val>
                                            <p:clrVal>
                                              <a:schemeClr val="accent2"/>
                                            </p:clrVal>
                                          </p:val>
                                        </p:tav>
                                        <p:tav tm="50000">
                                          <p:val>
                                            <p:clrVal>
                                              <a:schemeClr val="hlink"/>
                                            </p:clrVal>
                                          </p:val>
                                        </p:tav>
                                      </p:tavLst>
                                    </p:anim>
                                    <p:set>
                                      <p:cBhvr>
                                        <p:cTn id="9" dur="500"/>
                                        <p:tgtEl>
                                          <p:spTgt spid="14">
                                            <p:bg/>
                                          </p:spTgt>
                                        </p:tgtEl>
                                        <p:attrNameLst>
                                          <p:attrName>fill.type</p:attrName>
                                        </p:attrNameLst>
                                      </p:cBhvr>
                                      <p:to>
                                        <p:strVal val="solid"/>
                                      </p:to>
                                    </p:set>
                                  </p:childTnLst>
                                </p:cTn>
                              </p:par>
                            </p:childTnLst>
                          </p:cTn>
                        </p:par>
                        <p:par>
                          <p:cTn id="10" fill="hold" nodeType="afterGroup">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13" dur="500"/>
                                        <p:tgtEl>
                                          <p:spTgt spid="14">
                                            <p:txEl>
                                              <p:pRg st="0" end="0"/>
                                            </p:txEl>
                                          </p:spTgt>
                                        </p:tgtEl>
                                        <p:attrNameLst>
                                          <p:attrName>style.color</p:attrName>
                                        </p:attrNameLst>
                                      </p:cBhvr>
                                      <p:tavLst>
                                        <p:tav tm="0">
                                          <p:val>
                                            <p:clrVal>
                                              <a:srgbClr val="CC0000"/>
                                            </p:clrVal>
                                          </p:val>
                                        </p:tav>
                                        <p:tav tm="50000">
                                          <p:val>
                                            <p:clrVal>
                                              <a:schemeClr val="tx1"/>
                                            </p:clrVal>
                                          </p:val>
                                        </p:tav>
                                      </p:tavLst>
                                    </p:anim>
                                    <p:anim calcmode="discrete" valueType="clr">
                                      <p:cBhvr>
                                        <p:cTn id="14" dur="50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14">
                                            <p:txEl>
                                              <p:pRg st="0" end="0"/>
                                            </p:txEl>
                                          </p:spTgt>
                                        </p:tgtEl>
                                        <p:attrNameLst>
                                          <p:attrName>fill.type</p:attrName>
                                        </p:attrNameLst>
                                      </p:cBhvr>
                                      <p:to>
                                        <p:strVal val="solid"/>
                                      </p:to>
                                    </p:set>
                                  </p:childTnLst>
                                </p:cTn>
                              </p:par>
                            </p:childTnLst>
                          </p:cTn>
                        </p:par>
                        <p:par>
                          <p:cTn id="16" fill="hold" nodeType="afterGroup">
                            <p:stCondLst>
                              <p:cond delay="3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9" dur="500"/>
                                        <p:tgtEl>
                                          <p:spTgt spid="14">
                                            <p:txEl>
                                              <p:pRg st="1" end="1"/>
                                            </p:txEl>
                                          </p:spTgt>
                                        </p:tgtEl>
                                        <p:attrNameLst>
                                          <p:attrName>style.color</p:attrName>
                                        </p:attrNameLst>
                                      </p:cBhvr>
                                      <p:tavLst>
                                        <p:tav tm="0">
                                          <p:val>
                                            <p:clrVal>
                                              <a:srgbClr val="CC0000"/>
                                            </p:clrVal>
                                          </p:val>
                                        </p:tav>
                                        <p:tav tm="50000">
                                          <p:val>
                                            <p:clrVal>
                                              <a:schemeClr val="tx1"/>
                                            </p:clrVal>
                                          </p:val>
                                        </p:tav>
                                      </p:tavLst>
                                    </p:anim>
                                    <p:anim calcmode="discrete" valueType="clr">
                                      <p:cBhvr>
                                        <p:cTn id="20" dur="50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21" dur="500"/>
                                        <p:tgtEl>
                                          <p:spTgt spid="14">
                                            <p:txEl>
                                              <p:pRg st="1" end="1"/>
                                            </p:txEl>
                                          </p:spTgt>
                                        </p:tgtEl>
                                        <p:attrNameLst>
                                          <p:attrName>fill.type</p:attrName>
                                        </p:attrNameLst>
                                      </p:cBhvr>
                                      <p:to>
                                        <p:strVal val="solid"/>
                                      </p:to>
                                    </p:set>
                                  </p:childTnLst>
                                </p:cTn>
                              </p:par>
                            </p:childTnLst>
                          </p:cTn>
                        </p:par>
                        <p:par>
                          <p:cTn id="22" fill="hold" nodeType="afterGroup">
                            <p:stCondLst>
                              <p:cond delay="6250"/>
                            </p:stCondLst>
                            <p:childTnLst>
                              <p:par>
                                <p:cTn id="23" presetID="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1000"/>
                                        <p:tgtEl>
                                          <p:spTgt spid="18"/>
                                        </p:tgtEl>
                                      </p:cBhvr>
                                    </p:animEffect>
                                  </p:childTnLst>
                                </p:cTn>
                              </p:par>
                            </p:childTnLst>
                          </p:cTn>
                        </p:par>
                        <p:par>
                          <p:cTn id="26" fill="hold" nodeType="afterGroup">
                            <p:stCondLst>
                              <p:cond delay="7250"/>
                            </p:stCondLst>
                            <p:childTnLst>
                              <p:par>
                                <p:cTn id="27" presetID="53" presetClass="entr" presetSubtype="16" fill="hold" grpId="0" nodeType="afterEffect">
                                  <p:stCondLst>
                                    <p:cond delay="20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fltVal val="0"/>
                                          </p:val>
                                        </p:tav>
                                        <p:tav tm="100000">
                                          <p:val>
                                            <p:strVal val="#ppt_w"/>
                                          </p:val>
                                        </p:tav>
                                      </p:tavLst>
                                    </p:anim>
                                    <p:anim calcmode="lin" valueType="num">
                                      <p:cBhvr>
                                        <p:cTn id="30" dur="1000" fill="hold"/>
                                        <p:tgtEl>
                                          <p:spTgt spid="19"/>
                                        </p:tgtEl>
                                        <p:attrNameLst>
                                          <p:attrName>ppt_h</p:attrName>
                                        </p:attrNameLst>
                                      </p:cBhvr>
                                      <p:tavLst>
                                        <p:tav tm="0">
                                          <p:val>
                                            <p:fltVal val="0"/>
                                          </p:val>
                                        </p:tav>
                                        <p:tav tm="100000">
                                          <p:val>
                                            <p:strVal val="#ppt_h"/>
                                          </p:val>
                                        </p:tav>
                                      </p:tavLst>
                                    </p:anim>
                                    <p:animEffect transition="in" filter="fade">
                                      <p:cBhvr>
                                        <p:cTn id="31" dur="10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テキスト ボックス 1"/>
          <p:cNvSpPr txBox="1">
            <a:spLocks noChangeArrowheads="1"/>
          </p:cNvSpPr>
          <p:nvPr/>
        </p:nvSpPr>
        <p:spPr bwMode="auto">
          <a:xfrm>
            <a:off x="422275" y="434975"/>
            <a:ext cx="82724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3200">
              <a:latin typeface="ＭＳ ゴシック" panose="020B0609070205080204" pitchFamily="49" charset="-128"/>
              <a:ea typeface="ＭＳ ゴシック" panose="020B0609070205080204" pitchFamily="49" charset="-128"/>
            </a:endParaRPr>
          </a:p>
          <a:p>
            <a:endParaRPr lang="ja-JP" altLang="en-US" sz="3200">
              <a:latin typeface="ＭＳ ゴシック" panose="020B0609070205080204" pitchFamily="49" charset="-128"/>
              <a:ea typeface="ＭＳ ゴシック" panose="020B0609070205080204" pitchFamily="49" charset="-128"/>
            </a:endParaRPr>
          </a:p>
        </p:txBody>
      </p:sp>
      <p:grpSp>
        <p:nvGrpSpPr>
          <p:cNvPr id="47107" name="グループ化 2"/>
          <p:cNvGrpSpPr>
            <a:grpSpLocks/>
          </p:cNvGrpSpPr>
          <p:nvPr/>
        </p:nvGrpSpPr>
        <p:grpSpPr bwMode="auto">
          <a:xfrm>
            <a:off x="1119188" y="2243138"/>
            <a:ext cx="6877050" cy="2695575"/>
            <a:chOff x="647044" y="1512326"/>
            <a:chExt cx="5253632" cy="2694730"/>
          </a:xfrm>
        </p:grpSpPr>
        <p:sp>
          <p:nvSpPr>
            <p:cNvPr id="9" name="角丸四角形吹き出し 43"/>
            <p:cNvSpPr>
              <a:spLocks noChangeArrowheads="1"/>
            </p:cNvSpPr>
            <p:nvPr/>
          </p:nvSpPr>
          <p:spPr bwMode="auto">
            <a:xfrm>
              <a:off x="647044" y="1512326"/>
              <a:ext cx="5253632" cy="2694730"/>
            </a:xfrm>
            <a:prstGeom prst="wedgeRoundRectCallout">
              <a:avLst>
                <a:gd name="adj1" fmla="val 48517"/>
                <a:gd name="adj2" fmla="val 18975"/>
                <a:gd name="adj3" fmla="val 16667"/>
              </a:avLst>
            </a:prstGeom>
            <a:solidFill>
              <a:schemeClr val="bg1"/>
            </a:solidFill>
            <a:ln w="25400">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kumimoji="0" lang="ja-JP" altLang="en-US" sz="1600" b="1" dirty="0">
                  <a:latin typeface="ＭＳ ゴシック" pitchFamily="49" charset="-128"/>
                  <a:ea typeface="ＭＳ ゴシック" pitchFamily="49" charset="-128"/>
                </a:rPr>
                <a:t>　　　　　</a:t>
              </a:r>
              <a:r>
                <a:rPr kumimoji="0" lang="ja-JP" altLang="en-US" sz="1600" dirty="0">
                  <a:latin typeface="ＭＳ ゴシック" pitchFamily="49" charset="-128"/>
                  <a:ea typeface="ＭＳ ゴシック" pitchFamily="49" charset="-128"/>
                </a:rPr>
                <a:t>　　</a:t>
              </a:r>
              <a:r>
                <a:rPr kumimoji="0" lang="ja-JP" altLang="en-US" sz="1600" dirty="0"/>
                <a:t>　　　　　　</a:t>
              </a:r>
              <a:endParaRPr kumimoji="0" lang="en-US" altLang="ja-JP" sz="1600" dirty="0"/>
            </a:p>
          </p:txBody>
        </p:sp>
        <p:sp>
          <p:nvSpPr>
            <p:cNvPr id="47115" name="テキスト ボックス 1"/>
            <p:cNvSpPr txBox="1">
              <a:spLocks noChangeArrowheads="1"/>
            </p:cNvSpPr>
            <p:nvPr/>
          </p:nvSpPr>
          <p:spPr bwMode="auto">
            <a:xfrm>
              <a:off x="826701" y="1728624"/>
              <a:ext cx="4894317" cy="193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1" dirty="0">
                  <a:latin typeface="ＭＳ ゴシック" panose="020B0609070205080204" pitchFamily="49" charset="-128"/>
                  <a:ea typeface="ＭＳ ゴシック" panose="020B0609070205080204" pitchFamily="49" charset="-128"/>
                </a:rPr>
                <a:t>9,000</a:t>
              </a:r>
              <a:r>
                <a:rPr lang="ja-JP" altLang="en-US" sz="2400" b="1" dirty="0">
                  <a:latin typeface="ＭＳ ゴシック" panose="020B0609070205080204" pitchFamily="49" charset="-128"/>
                  <a:ea typeface="ＭＳ ゴシック" panose="020B0609070205080204" pitchFamily="49" charset="-128"/>
                </a:rPr>
                <a:t>万円集めるには？</a:t>
              </a:r>
              <a:endParaRPr lang="en-US" altLang="ja-JP" sz="2400" b="1" dirty="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１年間の収入は、</a:t>
              </a:r>
              <a:r>
                <a:rPr lang="en-US" altLang="ja-JP" sz="2400" b="1" dirty="0">
                  <a:latin typeface="ＭＳ ゴシック" panose="020B0609070205080204" pitchFamily="49" charset="-128"/>
                  <a:ea typeface="ＭＳ ゴシック" panose="020B0609070205080204" pitchFamily="49" charset="-128"/>
                </a:rPr>
                <a:t>1</a:t>
              </a:r>
              <a:r>
                <a:rPr lang="ja-JP" altLang="en-US" sz="2400" b="1" dirty="0">
                  <a:latin typeface="ＭＳ ゴシック" panose="020B0609070205080204" pitchFamily="49" charset="-128"/>
                  <a:ea typeface="ＭＳ ゴシック" panose="020B0609070205080204" pitchFamily="49" charset="-128"/>
                </a:rPr>
                <a:t>つの町当たり</a:t>
              </a:r>
              <a:endParaRPr lang="en-US" altLang="ja-JP" sz="2400" b="1" dirty="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・１町　</a:t>
              </a:r>
              <a:r>
                <a:rPr lang="en-US" altLang="ja-JP" sz="2400" b="1" dirty="0">
                  <a:latin typeface="ＭＳ ゴシック" panose="020B0609070205080204" pitchFamily="49" charset="-128"/>
                  <a:ea typeface="ＭＳ ゴシック" panose="020B0609070205080204" pitchFamily="49" charset="-128"/>
                </a:rPr>
                <a:t>…1,000</a:t>
              </a:r>
              <a:r>
                <a:rPr lang="ja-JP" altLang="en-US" sz="2400" b="1" dirty="0">
                  <a:latin typeface="ＭＳ ゴシック" panose="020B0609070205080204" pitchFamily="49" charset="-128"/>
                  <a:ea typeface="ＭＳ ゴシック" panose="020B0609070205080204" pitchFamily="49" charset="-128"/>
                </a:rPr>
                <a:t>万円　・２町　</a:t>
              </a:r>
              <a:r>
                <a:rPr lang="en-US" altLang="ja-JP" sz="2400" b="1" dirty="0">
                  <a:latin typeface="ＭＳ ゴシック" panose="020B0609070205080204" pitchFamily="49" charset="-128"/>
                  <a:ea typeface="ＭＳ ゴシック" panose="020B0609070205080204" pitchFamily="49" charset="-128"/>
                </a:rPr>
                <a:t>…1,000</a:t>
              </a:r>
              <a:r>
                <a:rPr lang="ja-JP" altLang="en-US" sz="2400" b="1" dirty="0">
                  <a:latin typeface="ＭＳ ゴシック" panose="020B0609070205080204" pitchFamily="49" charset="-128"/>
                  <a:ea typeface="ＭＳ ゴシック" panose="020B0609070205080204" pitchFamily="49" charset="-128"/>
                </a:rPr>
                <a:t>万円</a:t>
              </a:r>
              <a:endParaRPr lang="en-US" altLang="ja-JP" sz="2400" b="1" dirty="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・３町　</a:t>
              </a:r>
              <a:r>
                <a:rPr lang="en-US" altLang="ja-JP" sz="2400" b="1" dirty="0">
                  <a:latin typeface="ＭＳ ゴシック" panose="020B0609070205080204" pitchFamily="49" charset="-128"/>
                  <a:ea typeface="ＭＳ ゴシック" panose="020B0609070205080204" pitchFamily="49" charset="-128"/>
                </a:rPr>
                <a:t>…3,000</a:t>
              </a:r>
              <a:r>
                <a:rPr lang="ja-JP" altLang="en-US" sz="2400" b="1" dirty="0">
                  <a:latin typeface="ＭＳ ゴシック" panose="020B0609070205080204" pitchFamily="49" charset="-128"/>
                  <a:ea typeface="ＭＳ ゴシック" panose="020B0609070205080204" pitchFamily="49" charset="-128"/>
                </a:rPr>
                <a:t>万円　・４町　</a:t>
              </a:r>
              <a:r>
                <a:rPr lang="en-US" altLang="ja-JP" sz="2400" b="1" dirty="0">
                  <a:latin typeface="ＭＳ ゴシック" panose="020B0609070205080204" pitchFamily="49" charset="-128"/>
                  <a:ea typeface="ＭＳ ゴシック" panose="020B0609070205080204" pitchFamily="49" charset="-128"/>
                </a:rPr>
                <a:t>…3,000</a:t>
              </a:r>
              <a:r>
                <a:rPr lang="ja-JP" altLang="en-US" sz="2400" b="1" dirty="0">
                  <a:latin typeface="ＭＳ ゴシック" panose="020B0609070205080204" pitchFamily="49" charset="-128"/>
                  <a:ea typeface="ＭＳ ゴシック" panose="020B0609070205080204" pitchFamily="49" charset="-128"/>
                </a:rPr>
                <a:t>万円</a:t>
              </a:r>
              <a:endParaRPr lang="en-US" altLang="ja-JP" sz="2400" b="1" dirty="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・５町　</a:t>
              </a:r>
              <a:r>
                <a:rPr lang="en-US" altLang="ja-JP" sz="2400" b="1" dirty="0">
                  <a:latin typeface="ＭＳ ゴシック" panose="020B0609070205080204" pitchFamily="49" charset="-128"/>
                  <a:ea typeface="ＭＳ ゴシック" panose="020B0609070205080204" pitchFamily="49" charset="-128"/>
                </a:rPr>
                <a:t>…6,000</a:t>
              </a:r>
              <a:r>
                <a:rPr lang="ja-JP" altLang="en-US" sz="2400" b="1" dirty="0">
                  <a:latin typeface="ＭＳ ゴシック" panose="020B0609070205080204" pitchFamily="49" charset="-128"/>
                  <a:ea typeface="ＭＳ ゴシック" panose="020B0609070205080204" pitchFamily="49" charset="-128"/>
                </a:rPr>
                <a:t>万円　・６町　</a:t>
              </a:r>
              <a:r>
                <a:rPr lang="en-US" altLang="ja-JP" sz="2400" b="1" dirty="0">
                  <a:latin typeface="ＭＳ ゴシック" panose="020B0609070205080204" pitchFamily="49" charset="-128"/>
                  <a:ea typeface="ＭＳ ゴシック" panose="020B0609070205080204" pitchFamily="49" charset="-128"/>
                </a:rPr>
                <a:t>…6,000</a:t>
              </a:r>
              <a:r>
                <a:rPr lang="ja-JP" altLang="en-US" sz="2400" b="1" dirty="0">
                  <a:latin typeface="ＭＳ ゴシック" panose="020B0609070205080204" pitchFamily="49" charset="-128"/>
                  <a:ea typeface="ＭＳ ゴシック" panose="020B0609070205080204" pitchFamily="49" charset="-128"/>
                </a:rPr>
                <a:t>万円</a:t>
              </a:r>
              <a:endParaRPr lang="en-US" altLang="ja-JP" sz="2400" b="1" dirty="0">
                <a:latin typeface="ＭＳ ゴシック" panose="020B0609070205080204" pitchFamily="49" charset="-128"/>
                <a:ea typeface="ＭＳ ゴシック" panose="020B0609070205080204" pitchFamily="49" charset="-128"/>
              </a:endParaRPr>
            </a:p>
          </p:txBody>
        </p:sp>
      </p:grpSp>
      <p:sp>
        <p:nvSpPr>
          <p:cNvPr id="6" name="テキスト ボックス 1"/>
          <p:cNvSpPr txBox="1">
            <a:spLocks noChangeArrowheads="1"/>
          </p:cNvSpPr>
          <p:nvPr/>
        </p:nvSpPr>
        <p:spPr bwMode="auto">
          <a:xfrm>
            <a:off x="404813" y="1512888"/>
            <a:ext cx="8812212" cy="523875"/>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2800" b="1" dirty="0">
                <a:solidFill>
                  <a:schemeClr val="tx2">
                    <a:lumMod val="60000"/>
                    <a:lumOff val="40000"/>
                  </a:schemeClr>
                </a:solidFill>
                <a:latin typeface="ＭＳ ゴシック" pitchFamily="49" charset="-128"/>
                <a:ea typeface="ＭＳ ゴシック" pitchFamily="49" charset="-128"/>
              </a:rPr>
              <a:t>◎</a:t>
            </a:r>
            <a:r>
              <a:rPr lang="ja-JP" altLang="en-US" sz="2800" b="1" dirty="0">
                <a:latin typeface="ＭＳ ゴシック" pitchFamily="49" charset="-128"/>
                <a:ea typeface="ＭＳ ゴシック" pitchFamily="49" charset="-128"/>
              </a:rPr>
              <a:t>皆さんの収入が異なる場合で考えてみましょう。</a:t>
            </a:r>
          </a:p>
        </p:txBody>
      </p:sp>
      <p:sp>
        <p:nvSpPr>
          <p:cNvPr id="7" name="テキスト ボックス 1"/>
          <p:cNvSpPr txBox="1">
            <a:spLocks noChangeArrowheads="1"/>
          </p:cNvSpPr>
          <p:nvPr/>
        </p:nvSpPr>
        <p:spPr bwMode="auto">
          <a:xfrm>
            <a:off x="539750" y="5475288"/>
            <a:ext cx="7340600" cy="771525"/>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000" b="1" dirty="0">
                <a:solidFill>
                  <a:srgbClr val="002060"/>
                </a:solidFill>
                <a:latin typeface="+mn-ea"/>
                <a:ea typeface="+mn-ea"/>
              </a:rPr>
              <a:t>皆さんはいくら負担しますか？</a:t>
            </a:r>
            <a:r>
              <a:rPr lang="ja-JP" altLang="en-US" sz="4400" b="1" dirty="0">
                <a:solidFill>
                  <a:srgbClr val="002060"/>
                </a:solidFill>
                <a:latin typeface="+mn-ea"/>
                <a:ea typeface="+mn-ea"/>
              </a:rPr>
              <a:t>　</a:t>
            </a:r>
          </a:p>
        </p:txBody>
      </p:sp>
      <p:pic>
        <p:nvPicPr>
          <p:cNvPr id="47110" name="Picture 3" descr="j0343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721350"/>
            <a:ext cx="14716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グループ化 14"/>
          <p:cNvGrpSpPr>
            <a:grpSpLocks/>
          </p:cNvGrpSpPr>
          <p:nvPr/>
        </p:nvGrpSpPr>
        <p:grpSpPr bwMode="auto">
          <a:xfrm>
            <a:off x="331788" y="185738"/>
            <a:ext cx="9001125" cy="1248420"/>
            <a:chOff x="331961" y="185735"/>
            <a:chExt cx="9001125" cy="1248101"/>
          </a:xfrm>
        </p:grpSpPr>
        <p:sp>
          <p:nvSpPr>
            <p:cNvPr id="16" name="テキスト ボックス 1"/>
            <p:cNvSpPr txBox="1">
              <a:spLocks noChangeArrowheads="1"/>
            </p:cNvSpPr>
            <p:nvPr/>
          </p:nvSpPr>
          <p:spPr bwMode="auto">
            <a:xfrm>
              <a:off x="331961" y="185735"/>
              <a:ext cx="9001125" cy="707844"/>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000" b="1" dirty="0">
                  <a:effectLst>
                    <a:outerShdw blurRad="38100" dist="38100" dir="2700000" algn="tl">
                      <a:srgbClr val="000000">
                        <a:alpha val="43137"/>
                      </a:srgbClr>
                    </a:outerShdw>
                  </a:effectLst>
                  <a:latin typeface="ＭＳ ゴシック" pitchFamily="49" charset="-128"/>
                  <a:ea typeface="ＭＳ ゴシック" pitchFamily="49" charset="-128"/>
                </a:rPr>
                <a:t>税金を公平に負担する</a:t>
              </a:r>
              <a:endParaRPr lang="ja-JP" altLang="en-US" sz="2400" dirty="0">
                <a:latin typeface="ＭＳ ゴシック" pitchFamily="49" charset="-128"/>
                <a:ea typeface="ＭＳ ゴシック" pitchFamily="49" charset="-128"/>
              </a:endParaRPr>
            </a:p>
          </p:txBody>
        </p:sp>
        <p:sp>
          <p:nvSpPr>
            <p:cNvPr id="47113" name="テキスト ボックス 1"/>
            <p:cNvSpPr txBox="1">
              <a:spLocks noChangeArrowheads="1"/>
            </p:cNvSpPr>
            <p:nvPr/>
          </p:nvSpPr>
          <p:spPr bwMode="auto">
            <a:xfrm>
              <a:off x="1619845" y="972289"/>
              <a:ext cx="4185393" cy="46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dirty="0">
                  <a:latin typeface="ＭＳ ゴシック" panose="020B0609070205080204" pitchFamily="49" charset="-128"/>
                  <a:ea typeface="ＭＳ ゴシック" panose="020B0609070205080204" pitchFamily="49" charset="-128"/>
                </a:rPr>
                <a:t>－収入が異なる場合－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j0343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721350"/>
            <a:ext cx="14716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5" name="グループ化 1"/>
          <p:cNvGrpSpPr>
            <a:grpSpLocks/>
          </p:cNvGrpSpPr>
          <p:nvPr/>
        </p:nvGrpSpPr>
        <p:grpSpPr bwMode="auto">
          <a:xfrm>
            <a:off x="331788" y="185738"/>
            <a:ext cx="9001125" cy="1174750"/>
            <a:chOff x="331961" y="185735"/>
            <a:chExt cx="9001125" cy="1174332"/>
          </a:xfrm>
        </p:grpSpPr>
        <p:sp>
          <p:nvSpPr>
            <p:cNvPr id="27650" name="テキスト ボックス 1"/>
            <p:cNvSpPr txBox="1">
              <a:spLocks noChangeArrowheads="1"/>
            </p:cNvSpPr>
            <p:nvPr/>
          </p:nvSpPr>
          <p:spPr bwMode="auto">
            <a:xfrm>
              <a:off x="331961" y="185735"/>
              <a:ext cx="9001125" cy="707773"/>
            </a:xfrm>
            <a:prstGeom prst="rect">
              <a:avLst/>
            </a:prstGeom>
            <a:noFill/>
            <a:ln>
              <a:noFill/>
            </a:ln>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ja-JP" altLang="en-US" sz="4000" b="1" dirty="0">
                  <a:effectLst>
                    <a:outerShdw blurRad="38100" dist="38100" dir="2700000" algn="tl">
                      <a:srgbClr val="000000">
                        <a:alpha val="43137"/>
                      </a:srgbClr>
                    </a:outerShdw>
                  </a:effectLst>
                  <a:latin typeface="ＭＳ ゴシック" pitchFamily="49" charset="-128"/>
                  <a:ea typeface="ＭＳ ゴシック" pitchFamily="49" charset="-128"/>
                </a:rPr>
                <a:t>税金を公平に負担する</a:t>
              </a:r>
              <a:endParaRPr lang="ja-JP" altLang="en-US" sz="2400" dirty="0">
                <a:latin typeface="ＭＳ ゴシック" pitchFamily="49" charset="-128"/>
                <a:ea typeface="ＭＳ ゴシック" pitchFamily="49" charset="-128"/>
              </a:endParaRPr>
            </a:p>
          </p:txBody>
        </p:sp>
        <p:sp>
          <p:nvSpPr>
            <p:cNvPr id="49160" name="テキスト ボックス 1"/>
            <p:cNvSpPr txBox="1">
              <a:spLocks noChangeArrowheads="1"/>
            </p:cNvSpPr>
            <p:nvPr/>
          </p:nvSpPr>
          <p:spPr bwMode="auto">
            <a:xfrm>
              <a:off x="1605657" y="898520"/>
              <a:ext cx="3242022" cy="46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400">
                  <a:latin typeface="ＭＳ ゴシック" panose="020B0609070205080204" pitchFamily="49" charset="-128"/>
                  <a:ea typeface="ＭＳ ゴシック" panose="020B0609070205080204" pitchFamily="49" charset="-128"/>
                </a:rPr>
                <a:t>－収入が異なる場合－</a:t>
              </a:r>
            </a:p>
          </p:txBody>
        </p:sp>
      </p:grpSp>
      <p:sp>
        <p:nvSpPr>
          <p:cNvPr id="14" name="テキスト ボックス 1"/>
          <p:cNvSpPr txBox="1">
            <a:spLocks noChangeArrowheads="1"/>
          </p:cNvSpPr>
          <p:nvPr/>
        </p:nvSpPr>
        <p:spPr bwMode="auto">
          <a:xfrm>
            <a:off x="1116013" y="1766888"/>
            <a:ext cx="7488237" cy="14462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4400">
                <a:latin typeface="HGP創英角ﾎﾟｯﾌﾟ体" panose="040B0A00000000000000" pitchFamily="50" charset="-128"/>
                <a:ea typeface="HGP創英角ﾎﾟｯﾌﾟ体" panose="040B0A00000000000000" pitchFamily="50" charset="-128"/>
              </a:rPr>
              <a:t>収入が違えば、</a:t>
            </a:r>
            <a:endParaRPr lang="en-US" altLang="ja-JP" sz="4400">
              <a:latin typeface="HGP創英角ﾎﾟｯﾌﾟ体" panose="040B0A00000000000000" pitchFamily="50" charset="-128"/>
              <a:ea typeface="HGP創英角ﾎﾟｯﾌﾟ体" panose="040B0A00000000000000" pitchFamily="50" charset="-128"/>
            </a:endParaRPr>
          </a:p>
          <a:p>
            <a:pPr algn="ctr"/>
            <a:r>
              <a:rPr lang="ja-JP" altLang="en-US" sz="4400">
                <a:latin typeface="HGP創英角ﾎﾟｯﾌﾟ体" panose="040B0A00000000000000" pitchFamily="50" charset="-128"/>
                <a:ea typeface="HGP創英角ﾎﾟｯﾌﾟ体" panose="040B0A00000000000000" pitchFamily="50" charset="-128"/>
              </a:rPr>
              <a:t>それに応じて税金を負担する。</a:t>
            </a:r>
          </a:p>
        </p:txBody>
      </p:sp>
      <p:sp>
        <p:nvSpPr>
          <p:cNvPr id="18" name="下矢印 17"/>
          <p:cNvSpPr/>
          <p:nvPr/>
        </p:nvSpPr>
        <p:spPr>
          <a:xfrm>
            <a:off x="3432175" y="3729038"/>
            <a:ext cx="1728788" cy="1008062"/>
          </a:xfrm>
          <a:prstGeom prst="downArrow">
            <a:avLst/>
          </a:prstGeom>
          <a:solidFill>
            <a:schemeClr val="tx1">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ja-JP" altLang="en-US"/>
          </a:p>
        </p:txBody>
      </p:sp>
      <p:sp>
        <p:nvSpPr>
          <p:cNvPr id="19" name="テキスト ボックス 1"/>
          <p:cNvSpPr txBox="1">
            <a:spLocks noChangeArrowheads="1"/>
          </p:cNvSpPr>
          <p:nvPr/>
        </p:nvSpPr>
        <p:spPr bwMode="auto">
          <a:xfrm>
            <a:off x="2700338" y="5013325"/>
            <a:ext cx="4319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5400">
                <a:solidFill>
                  <a:srgbClr val="FF0000"/>
                </a:solidFill>
                <a:latin typeface="HGP創英角ﾎﾟｯﾌﾟ体" panose="040B0A00000000000000" pitchFamily="50" charset="-128"/>
                <a:ea typeface="HGP創英角ﾎﾟｯﾌﾟ体" panose="040B0A00000000000000" pitchFamily="50" charset="-128"/>
              </a:rPr>
              <a:t>垂直的公平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bg/>
                                          </p:spTgt>
                                        </p:tgtEl>
                                        <p:attrNameLst>
                                          <p:attrName>style.visibility</p:attrName>
                                        </p:attrNameLst>
                                      </p:cBhvr>
                                      <p:to>
                                        <p:strVal val="visible"/>
                                      </p:to>
                                    </p:set>
                                    <p:anim calcmode="discrete" valueType="clr">
                                      <p:cBhvr override="childStyle">
                                        <p:cTn id="7" dur="500"/>
                                        <p:tgtEl>
                                          <p:spTgt spid="14">
                                            <p:bg/>
                                          </p:spTgt>
                                        </p:tgtEl>
                                        <p:attrNameLst>
                                          <p:attrName>style.color</p:attrName>
                                        </p:attrNameLst>
                                      </p:cBhvr>
                                      <p:tavLst>
                                        <p:tav tm="0">
                                          <p:val>
                                            <p:clrVal>
                                              <a:srgbClr val="CC0000"/>
                                            </p:clrVal>
                                          </p:val>
                                        </p:tav>
                                        <p:tav tm="50000">
                                          <p:val>
                                            <p:clrVal>
                                              <a:schemeClr val="tx1"/>
                                            </p:clrVal>
                                          </p:val>
                                        </p:tav>
                                      </p:tavLst>
                                    </p:anim>
                                    <p:anim calcmode="discrete" valueType="clr">
                                      <p:cBhvr>
                                        <p:cTn id="8" dur="500"/>
                                        <p:tgtEl>
                                          <p:spTgt spid="14">
                                            <p:bg/>
                                          </p:spTgt>
                                        </p:tgtEl>
                                        <p:attrNameLst>
                                          <p:attrName>fillcolor</p:attrName>
                                        </p:attrNameLst>
                                      </p:cBhvr>
                                      <p:tavLst>
                                        <p:tav tm="0">
                                          <p:val>
                                            <p:clrVal>
                                              <a:schemeClr val="accent2"/>
                                            </p:clrVal>
                                          </p:val>
                                        </p:tav>
                                        <p:tav tm="50000">
                                          <p:val>
                                            <p:clrVal>
                                              <a:schemeClr val="hlink"/>
                                            </p:clrVal>
                                          </p:val>
                                        </p:tav>
                                      </p:tavLst>
                                    </p:anim>
                                    <p:set>
                                      <p:cBhvr>
                                        <p:cTn id="9" dur="500"/>
                                        <p:tgtEl>
                                          <p:spTgt spid="14">
                                            <p:bg/>
                                          </p:spTgt>
                                        </p:tgtEl>
                                        <p:attrNameLst>
                                          <p:attrName>fill.type</p:attrName>
                                        </p:attrNameLst>
                                      </p:cBhvr>
                                      <p:to>
                                        <p:strVal val="solid"/>
                                      </p:to>
                                    </p:set>
                                  </p:childTnLst>
                                </p:cTn>
                              </p:par>
                            </p:childTnLst>
                          </p:cTn>
                        </p:par>
                        <p:par>
                          <p:cTn id="10" fill="hold" nodeType="afterGroup">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13" dur="500"/>
                                        <p:tgtEl>
                                          <p:spTgt spid="14">
                                            <p:txEl>
                                              <p:pRg st="0" end="0"/>
                                            </p:txEl>
                                          </p:spTgt>
                                        </p:tgtEl>
                                        <p:attrNameLst>
                                          <p:attrName>style.color</p:attrName>
                                        </p:attrNameLst>
                                      </p:cBhvr>
                                      <p:tavLst>
                                        <p:tav tm="0">
                                          <p:val>
                                            <p:clrVal>
                                              <a:srgbClr val="CC0000"/>
                                            </p:clrVal>
                                          </p:val>
                                        </p:tav>
                                        <p:tav tm="50000">
                                          <p:val>
                                            <p:clrVal>
                                              <a:schemeClr val="tx1"/>
                                            </p:clrVal>
                                          </p:val>
                                        </p:tav>
                                      </p:tavLst>
                                    </p:anim>
                                    <p:anim calcmode="discrete" valueType="clr">
                                      <p:cBhvr>
                                        <p:cTn id="14" dur="50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14">
                                            <p:txEl>
                                              <p:pRg st="0" end="0"/>
                                            </p:txEl>
                                          </p:spTgt>
                                        </p:tgtEl>
                                        <p:attrNameLst>
                                          <p:attrName>fill.type</p:attrName>
                                        </p:attrNameLst>
                                      </p:cBhvr>
                                      <p:to>
                                        <p:strVal val="solid"/>
                                      </p:to>
                                    </p:set>
                                  </p:childTnLst>
                                </p:cTn>
                              </p:par>
                            </p:childTnLst>
                          </p:cTn>
                        </p:par>
                        <p:par>
                          <p:cTn id="16" fill="hold" nodeType="afterGroup">
                            <p:stCondLst>
                              <p:cond delay="2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9" dur="500"/>
                                        <p:tgtEl>
                                          <p:spTgt spid="14">
                                            <p:txEl>
                                              <p:pRg st="1" end="1"/>
                                            </p:txEl>
                                          </p:spTgt>
                                        </p:tgtEl>
                                        <p:attrNameLst>
                                          <p:attrName>style.color</p:attrName>
                                        </p:attrNameLst>
                                      </p:cBhvr>
                                      <p:tavLst>
                                        <p:tav tm="0">
                                          <p:val>
                                            <p:clrVal>
                                              <a:srgbClr val="CC0000"/>
                                            </p:clrVal>
                                          </p:val>
                                        </p:tav>
                                        <p:tav tm="50000">
                                          <p:val>
                                            <p:clrVal>
                                              <a:schemeClr val="tx1"/>
                                            </p:clrVal>
                                          </p:val>
                                        </p:tav>
                                      </p:tavLst>
                                    </p:anim>
                                    <p:anim calcmode="discrete" valueType="clr">
                                      <p:cBhvr>
                                        <p:cTn id="20" dur="50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21" dur="500"/>
                                        <p:tgtEl>
                                          <p:spTgt spid="14">
                                            <p:txEl>
                                              <p:pRg st="1" end="1"/>
                                            </p:txEl>
                                          </p:spTgt>
                                        </p:tgtEl>
                                        <p:attrNameLst>
                                          <p:attrName>fill.type</p:attrName>
                                        </p:attrNameLst>
                                      </p:cBhvr>
                                      <p:to>
                                        <p:strVal val="solid"/>
                                      </p:to>
                                    </p:set>
                                  </p:childTnLst>
                                </p:cTn>
                              </p:par>
                            </p:childTnLst>
                          </p:cTn>
                        </p:par>
                        <p:par>
                          <p:cTn id="22" fill="hold" nodeType="afterGroup">
                            <p:stCondLst>
                              <p:cond delay="6250"/>
                            </p:stCondLst>
                            <p:childTnLst>
                              <p:par>
                                <p:cTn id="23" presetID="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1000"/>
                                        <p:tgtEl>
                                          <p:spTgt spid="18"/>
                                        </p:tgtEl>
                                      </p:cBhvr>
                                    </p:animEffect>
                                  </p:childTnLst>
                                </p:cTn>
                              </p:par>
                            </p:childTnLst>
                          </p:cTn>
                        </p:par>
                        <p:par>
                          <p:cTn id="26" fill="hold" nodeType="afterGroup">
                            <p:stCondLst>
                              <p:cond delay="7250"/>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fltVal val="0"/>
                                          </p:val>
                                        </p:tav>
                                        <p:tav tm="100000">
                                          <p:val>
                                            <p:strVal val="#ppt_w"/>
                                          </p:val>
                                        </p:tav>
                                      </p:tavLst>
                                    </p:anim>
                                    <p:anim calcmode="lin" valueType="num">
                                      <p:cBhvr>
                                        <p:cTn id="30" dur="1000" fill="hold"/>
                                        <p:tgtEl>
                                          <p:spTgt spid="19"/>
                                        </p:tgtEl>
                                        <p:attrNameLst>
                                          <p:attrName>ppt_h</p:attrName>
                                        </p:attrNameLst>
                                      </p:cBhvr>
                                      <p:tavLst>
                                        <p:tav tm="0">
                                          <p:val>
                                            <p:fltVal val="0"/>
                                          </p:val>
                                        </p:tav>
                                        <p:tav tm="100000">
                                          <p:val>
                                            <p:strVal val="#ppt_h"/>
                                          </p:val>
                                        </p:tav>
                                      </p:tavLst>
                                    </p:anim>
                                    <p:animEffect transition="in" filter="fade">
                                      <p:cBhvr>
                                        <p:cTn id="31" dur="10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1196975"/>
            <a:ext cx="6443663" cy="641350"/>
          </a:xfrm>
          <a:prstGeom prst="rect">
            <a:avLst/>
          </a:prstGeom>
          <a:noFill/>
          <a:ln>
            <a:noFill/>
          </a:ln>
          <a:effec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defRPr/>
            </a:pPr>
            <a:r>
              <a:rPr lang="en-US" altLang="ja-JP" sz="3600" dirty="0">
                <a:latin typeface="+mn-ea"/>
                <a:ea typeface="+mn-ea"/>
              </a:rPr>
              <a:t>①</a:t>
            </a:r>
            <a:r>
              <a:rPr lang="ja-JP" altLang="en-US" sz="3600" dirty="0">
                <a:latin typeface="+mn-ea"/>
                <a:ea typeface="+mn-ea"/>
              </a:rPr>
              <a:t>支払能力に応じて負担･･･</a:t>
            </a:r>
          </a:p>
        </p:txBody>
      </p:sp>
      <p:sp>
        <p:nvSpPr>
          <p:cNvPr id="78851" name="Text Box 3"/>
          <p:cNvSpPr txBox="1">
            <a:spLocks noChangeArrowheads="1"/>
          </p:cNvSpPr>
          <p:nvPr/>
        </p:nvSpPr>
        <p:spPr bwMode="auto">
          <a:xfrm>
            <a:off x="379413" y="3357563"/>
            <a:ext cx="7445375" cy="641350"/>
          </a:xfrm>
          <a:prstGeom prst="rect">
            <a:avLst/>
          </a:prstGeom>
          <a:noFill/>
          <a:ln>
            <a:noFill/>
          </a:ln>
          <a:effec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defRPr/>
            </a:pPr>
            <a:r>
              <a:rPr lang="en-US" altLang="ja-JP" sz="3600" dirty="0">
                <a:latin typeface="+mn-ea"/>
                <a:ea typeface="+mn-ea"/>
              </a:rPr>
              <a:t>②</a:t>
            </a:r>
            <a:r>
              <a:rPr lang="ja-JP" altLang="en-US" sz="3600" dirty="0">
                <a:latin typeface="+mn-ea"/>
                <a:ea typeface="+mn-ea"/>
              </a:rPr>
              <a:t>物品の購入や消費に応じて負担</a:t>
            </a:r>
          </a:p>
        </p:txBody>
      </p:sp>
      <p:sp>
        <p:nvSpPr>
          <p:cNvPr id="78852" name="Text Box 4"/>
          <p:cNvSpPr txBox="1">
            <a:spLocks noChangeArrowheads="1"/>
          </p:cNvSpPr>
          <p:nvPr/>
        </p:nvSpPr>
        <p:spPr bwMode="auto">
          <a:xfrm>
            <a:off x="379413" y="5661025"/>
            <a:ext cx="8815387" cy="1003300"/>
          </a:xfrm>
          <a:prstGeom prst="rect">
            <a:avLst/>
          </a:prstGeom>
          <a:noFill/>
          <a:ln>
            <a:noFill/>
          </a:ln>
          <a:effectLst/>
        </p:spPr>
        <p:txBody>
          <a:bodyPr>
            <a:spAutoFit/>
          </a:bodyPr>
          <a:lstStyle/>
          <a:p>
            <a:pPr eaLnBrk="1" hangingPunct="1">
              <a:lnSpc>
                <a:spcPct val="90000"/>
              </a:lnSpc>
              <a:spcBef>
                <a:spcPct val="5000"/>
              </a:spcBef>
              <a:defRPr/>
            </a:pPr>
            <a:r>
              <a:rPr lang="ja-JP" altLang="en-US" sz="3200" dirty="0">
                <a:solidFill>
                  <a:srgbClr val="000066"/>
                </a:solidFill>
                <a:effectLst>
                  <a:outerShdw blurRad="38100" dist="38100" dir="2700000" algn="tl">
                    <a:srgbClr val="FFFFFF"/>
                  </a:outerShdw>
                </a:effectLst>
                <a:latin typeface="HGP創英角ﾎﾟｯﾌﾟ体" pitchFamily="50" charset="-128"/>
                <a:ea typeface="HGP創英角ﾎﾟｯﾌﾟ体" pitchFamily="50" charset="-128"/>
              </a:rPr>
              <a:t>税金は高いか安いかだけでなく、誰もが納得する</a:t>
            </a:r>
            <a:endParaRPr lang="en-US" altLang="ja-JP" sz="3200" dirty="0">
              <a:solidFill>
                <a:srgbClr val="000066"/>
              </a:solidFill>
              <a:effectLst>
                <a:outerShdw blurRad="38100" dist="38100" dir="2700000" algn="tl">
                  <a:srgbClr val="FFFFFF"/>
                </a:outerShdw>
              </a:effectLst>
              <a:latin typeface="HGP創英角ﾎﾟｯﾌﾟ体" pitchFamily="50" charset="-128"/>
              <a:ea typeface="HGP創英角ﾎﾟｯﾌﾟ体" pitchFamily="50" charset="-128"/>
            </a:endParaRPr>
          </a:p>
          <a:p>
            <a:pPr eaLnBrk="1" hangingPunct="1">
              <a:lnSpc>
                <a:spcPct val="90000"/>
              </a:lnSpc>
              <a:spcBef>
                <a:spcPct val="5000"/>
              </a:spcBef>
              <a:defRPr/>
            </a:pPr>
            <a:r>
              <a:rPr lang="ja-JP" altLang="en-US" sz="3200" dirty="0">
                <a:solidFill>
                  <a:srgbClr val="000066"/>
                </a:solidFill>
                <a:effectLst>
                  <a:outerShdw blurRad="38100" dist="38100" dir="2700000" algn="tl">
                    <a:srgbClr val="FFFFFF"/>
                  </a:outerShdw>
                </a:effectLst>
                <a:latin typeface="HGP創英角ﾎﾟｯﾌﾟ体" pitchFamily="50" charset="-128"/>
                <a:ea typeface="HGP創英角ﾎﾟｯﾌﾟ体" pitchFamily="50" charset="-128"/>
              </a:rPr>
              <a:t>公平な制度に基づいていることが重要です。</a:t>
            </a:r>
          </a:p>
        </p:txBody>
      </p:sp>
      <p:sp>
        <p:nvSpPr>
          <p:cNvPr id="78855" name="Rectangle 7"/>
          <p:cNvSpPr>
            <a:spLocks noGrp="1" noChangeArrowheads="1"/>
          </p:cNvSpPr>
          <p:nvPr>
            <p:ph type="title" idx="4294967295"/>
          </p:nvPr>
        </p:nvSpPr>
        <p:spPr>
          <a:xfrm>
            <a:off x="0" y="84138"/>
            <a:ext cx="5686425" cy="1090612"/>
          </a:xfrm>
        </p:spPr>
        <p:txBody>
          <a:bodyPr rtlCol="0">
            <a:spAutoFit/>
          </a:bodyPr>
          <a:lstStyle/>
          <a:p>
            <a:pPr eaLnBrk="1" fontAlgn="auto" hangingPunct="1">
              <a:spcAft>
                <a:spcPts val="0"/>
              </a:spcAft>
              <a:defRPr/>
            </a:pPr>
            <a:r>
              <a:rPr lang="ja-JP" altLang="en-US" b="1" dirty="0">
                <a:effectLst>
                  <a:outerShdw blurRad="38100" dist="38100" dir="2700000" algn="tl">
                    <a:srgbClr val="000000">
                      <a:alpha val="43137"/>
                    </a:srgbClr>
                  </a:outerShdw>
                </a:effectLst>
                <a:latin typeface="ＭＳ ゴシック" pitchFamily="49" charset="-128"/>
                <a:ea typeface="ＭＳ ゴシック" pitchFamily="49" charset="-128"/>
              </a:rPr>
              <a:t>税の公平</a:t>
            </a:r>
            <a:br>
              <a:rPr lang="ja-JP" altLang="en-US" sz="2800" dirty="0">
                <a:effectLst>
                  <a:outerShdw blurRad="38100" dist="38100" dir="2700000" algn="tl">
                    <a:srgbClr val="000000"/>
                  </a:outerShdw>
                </a:effectLst>
                <a:ea typeface="HGS創英ﾌﾟﾚｾﾞﾝｽEB" pitchFamily="18" charset="-128"/>
              </a:rPr>
            </a:br>
            <a:r>
              <a:rPr lang="ja-JP" altLang="en-US" sz="2800" dirty="0">
                <a:latin typeface="+mn-ea"/>
                <a:ea typeface="+mn-ea"/>
              </a:rPr>
              <a:t>～誰もが納得する公平な税とは～</a:t>
            </a:r>
          </a:p>
        </p:txBody>
      </p:sp>
      <p:sp>
        <p:nvSpPr>
          <p:cNvPr id="78856" name="Rectangle 8"/>
          <p:cNvSpPr>
            <a:spLocks noChangeArrowheads="1"/>
          </p:cNvSpPr>
          <p:nvPr/>
        </p:nvSpPr>
        <p:spPr bwMode="auto">
          <a:xfrm>
            <a:off x="1317625" y="1770063"/>
            <a:ext cx="72929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3200">
                <a:latin typeface="ＭＳ Ｐゴシック" panose="020B0600070205080204" pitchFamily="50" charset="-128"/>
              </a:rPr>
              <a:t>所得や遺産が多い人ほど高い税率が適用</a:t>
            </a:r>
          </a:p>
        </p:txBody>
      </p:sp>
      <p:sp>
        <p:nvSpPr>
          <p:cNvPr id="78857" name="Rectangle 9"/>
          <p:cNvSpPr>
            <a:spLocks noChangeArrowheads="1"/>
          </p:cNvSpPr>
          <p:nvPr/>
        </p:nvSpPr>
        <p:spPr bwMode="auto">
          <a:xfrm>
            <a:off x="5940425" y="1222375"/>
            <a:ext cx="3203575" cy="549275"/>
          </a:xfrm>
          <a:prstGeom prst="rect">
            <a:avLst/>
          </a:prstGeom>
          <a:noFill/>
          <a:ln>
            <a:noFill/>
          </a:ln>
          <a:effectLst/>
        </p:spPr>
        <p:txBody>
          <a:bodyPr lIns="0" tIns="0" rIns="0" bIns="0" anchor="ctr">
            <a:spAutoFit/>
          </a:bodyPr>
          <a:lstStyle/>
          <a:p>
            <a:pPr algn="ctr" eaLnBrk="1" hangingPunct="1">
              <a:spcBef>
                <a:spcPct val="50000"/>
              </a:spcBef>
              <a:defRPr/>
            </a:pPr>
            <a:r>
              <a:rPr lang="ja-JP" altLang="en-US" sz="3600" dirty="0">
                <a:latin typeface="+mn-ea"/>
                <a:ea typeface="+mn-ea"/>
              </a:rPr>
              <a:t>所得税</a:t>
            </a:r>
            <a:r>
              <a:rPr lang="en-US" altLang="ja-JP" sz="3600" dirty="0">
                <a:latin typeface="+mn-ea"/>
                <a:ea typeface="+mn-ea"/>
              </a:rPr>
              <a:t>､</a:t>
            </a:r>
            <a:r>
              <a:rPr lang="ja-JP" altLang="en-US" sz="3600" dirty="0">
                <a:latin typeface="+mn-ea"/>
                <a:ea typeface="+mn-ea"/>
              </a:rPr>
              <a:t>相続税</a:t>
            </a:r>
          </a:p>
        </p:txBody>
      </p:sp>
      <p:sp>
        <p:nvSpPr>
          <p:cNvPr id="78858" name="Rectangle 10"/>
          <p:cNvSpPr>
            <a:spLocks noChangeArrowheads="1"/>
          </p:cNvSpPr>
          <p:nvPr/>
        </p:nvSpPr>
        <p:spPr bwMode="auto">
          <a:xfrm>
            <a:off x="2555875" y="2779713"/>
            <a:ext cx="2765425" cy="552450"/>
          </a:xfrm>
          <a:prstGeom prst="rect">
            <a:avLst/>
          </a:prstGeom>
          <a:noFill/>
          <a:ln>
            <a:noFill/>
          </a:ln>
          <a:effectLst/>
        </p:spPr>
        <p:txBody>
          <a:bodyPr lIns="0" tIns="0" rIns="0" bIns="0" anchor="ctr">
            <a:spAutoFit/>
          </a:bodyPr>
          <a:lstStyle/>
          <a:p>
            <a:pPr algn="ctr" eaLnBrk="1" hangingPunct="1">
              <a:defRPr/>
            </a:pPr>
            <a:r>
              <a:rPr lang="ja-JP" altLang="en-US" sz="3600" dirty="0">
                <a:effectLst>
                  <a:outerShdw blurRad="38100" dist="38100" dir="2700000" algn="tl">
                    <a:srgbClr val="FFFFFF"/>
                  </a:outerShdw>
                </a:effectLst>
                <a:latin typeface="ＭＳ ゴシック" pitchFamily="49" charset="-128"/>
                <a:ea typeface="ＭＳ ゴシック" pitchFamily="49" charset="-128"/>
              </a:rPr>
              <a:t>超過累進課税</a:t>
            </a:r>
          </a:p>
        </p:txBody>
      </p:sp>
      <p:sp>
        <p:nvSpPr>
          <p:cNvPr id="78859" name="AutoShape 11"/>
          <p:cNvSpPr>
            <a:spLocks noChangeArrowheads="1"/>
          </p:cNvSpPr>
          <p:nvPr/>
        </p:nvSpPr>
        <p:spPr bwMode="auto">
          <a:xfrm>
            <a:off x="4067175" y="2349500"/>
            <a:ext cx="720725" cy="431800"/>
          </a:xfrm>
          <a:prstGeom prst="downArrow">
            <a:avLst>
              <a:gd name="adj1" fmla="val 50000"/>
              <a:gd name="adj2" fmla="val 25000"/>
            </a:avLst>
          </a:prstGeom>
          <a:solidFill>
            <a:srgbClr val="FF0000"/>
          </a:solidFill>
          <a:ln w="9525" algn="ctr">
            <a:solidFill>
              <a:srgbClr val="FF0000"/>
            </a:solidFill>
            <a:miter lim="800000"/>
            <a:headEnd/>
            <a:tailEnd/>
          </a:ln>
        </p:spPr>
        <p:txBody>
          <a:bodyPr wrap="none"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78860" name="Rectangle 12"/>
          <p:cNvSpPr>
            <a:spLocks noChangeArrowheads="1"/>
          </p:cNvSpPr>
          <p:nvPr/>
        </p:nvSpPr>
        <p:spPr bwMode="auto">
          <a:xfrm>
            <a:off x="990600" y="3933825"/>
            <a:ext cx="5867400" cy="549275"/>
          </a:xfrm>
          <a:prstGeom prst="rect">
            <a:avLst/>
          </a:prstGeom>
          <a:noFill/>
          <a:ln>
            <a:noFill/>
          </a:ln>
          <a:effectLst/>
        </p:spPr>
        <p:txBody>
          <a:bodyPr lIns="0" tIns="0" rIns="0" bIns="0" anchor="ctr">
            <a:spAutoFit/>
          </a:bodyPr>
          <a:lstStyle/>
          <a:p>
            <a:pPr algn="ctr" eaLnBrk="1" hangingPunct="1">
              <a:defRPr/>
            </a:pPr>
            <a:r>
              <a:rPr lang="ja-JP" altLang="en-US" sz="3600" dirty="0">
                <a:latin typeface="+mn-ea"/>
                <a:ea typeface="+mn-ea"/>
              </a:rPr>
              <a:t>･･･消費税、酒税、たばこ税</a:t>
            </a:r>
          </a:p>
        </p:txBody>
      </p:sp>
      <p:sp>
        <p:nvSpPr>
          <p:cNvPr id="78861" name="Rectangle 13"/>
          <p:cNvSpPr>
            <a:spLocks noChangeArrowheads="1"/>
          </p:cNvSpPr>
          <p:nvPr/>
        </p:nvSpPr>
        <p:spPr bwMode="auto">
          <a:xfrm>
            <a:off x="5292725" y="4433888"/>
            <a:ext cx="3529013" cy="493712"/>
          </a:xfrm>
          <a:prstGeom prst="rect">
            <a:avLst/>
          </a:prstGeom>
          <a:noFill/>
          <a:ln>
            <a:noFill/>
          </a:ln>
          <a:effectLst/>
        </p:spPr>
        <p:txBody>
          <a:bodyPr lIns="0" tIns="0" rIns="0" bIns="0" anchor="ctr">
            <a:spAutoFit/>
          </a:bodyPr>
          <a:lstStyle/>
          <a:p>
            <a:pPr algn="ctr" eaLnBrk="1" hangingPunct="1">
              <a:defRPr/>
            </a:pPr>
            <a:r>
              <a:rPr lang="ja-JP" altLang="en-US" sz="3200" dirty="0">
                <a:effectLst>
                  <a:outerShdw blurRad="38100" dist="38100" dir="2700000" algn="tl">
                    <a:srgbClr val="FFFFFF"/>
                  </a:outerShdw>
                </a:effectLst>
                <a:latin typeface="ＭＳ ゴシック" pitchFamily="49" charset="-128"/>
                <a:ea typeface="ＭＳ ゴシック" pitchFamily="49" charset="-128"/>
              </a:rPr>
              <a:t>主に</a:t>
            </a:r>
            <a:r>
              <a:rPr lang="ja-JP" altLang="en-US" sz="3200" dirty="0">
                <a:latin typeface="ＭＳ ゴシック" pitchFamily="49" charset="-128"/>
                <a:ea typeface="ＭＳ ゴシック" pitchFamily="49" charset="-128"/>
              </a:rPr>
              <a:t>間接税</a:t>
            </a:r>
            <a:r>
              <a:rPr lang="ja-JP" altLang="en-US" sz="3200" dirty="0">
                <a:effectLst>
                  <a:outerShdw blurRad="38100" dist="38100" dir="2700000" algn="tl">
                    <a:srgbClr val="FFFFFF"/>
                  </a:outerShdw>
                </a:effectLst>
                <a:latin typeface="ＭＳ ゴシック" pitchFamily="49" charset="-128"/>
                <a:ea typeface="ＭＳ ゴシック" pitchFamily="49" charset="-128"/>
              </a:rPr>
              <a:t>が該当</a:t>
            </a:r>
            <a:endParaRPr lang="ja-JP" altLang="en-US" sz="3200" dirty="0">
              <a:latin typeface="ＭＳ ゴシック" pitchFamily="49" charset="-128"/>
              <a:ea typeface="ＭＳ ゴシック" pitchFamily="49" charset="-128"/>
            </a:endParaRPr>
          </a:p>
        </p:txBody>
      </p:sp>
      <p:sp>
        <p:nvSpPr>
          <p:cNvPr id="78862" name="Rectangle 14"/>
          <p:cNvSpPr>
            <a:spLocks noChangeArrowheads="1"/>
          </p:cNvSpPr>
          <p:nvPr/>
        </p:nvSpPr>
        <p:spPr bwMode="auto">
          <a:xfrm>
            <a:off x="2955925" y="4932363"/>
            <a:ext cx="3416300" cy="549275"/>
          </a:xfrm>
          <a:prstGeom prst="rect">
            <a:avLst/>
          </a:prstGeom>
          <a:noFill/>
          <a:ln>
            <a:noFill/>
          </a:ln>
          <a:effectLst/>
        </p:spPr>
        <p:txBody>
          <a:bodyPr lIns="0" tIns="0" rIns="0" bIns="0" anchor="ctr">
            <a:spAutoFit/>
          </a:bodyPr>
          <a:lstStyle/>
          <a:p>
            <a:pPr eaLnBrk="1" hangingPunct="1">
              <a:spcBef>
                <a:spcPct val="50000"/>
              </a:spcBef>
              <a:defRPr/>
            </a:pPr>
            <a:r>
              <a:rPr lang="en-US" altLang="ja-JP" sz="3600" b="1" dirty="0">
                <a:solidFill>
                  <a:srgbClr val="FF0000"/>
                </a:solidFill>
                <a:latin typeface="+mn-ea"/>
                <a:ea typeface="+mn-ea"/>
              </a:rPr>
              <a:t>※</a:t>
            </a:r>
            <a:r>
              <a:rPr lang="ja-JP" altLang="en-US" sz="3600" b="1" dirty="0">
                <a:solidFill>
                  <a:srgbClr val="FF0000"/>
                </a:solidFill>
                <a:latin typeface="+mn-ea"/>
                <a:ea typeface="+mn-ea"/>
              </a:rPr>
              <a:t>公平とは何か</a:t>
            </a:r>
          </a:p>
        </p:txBody>
      </p:sp>
      <p:sp>
        <p:nvSpPr>
          <p:cNvPr id="78863" name="Rectangle 15"/>
          <p:cNvSpPr>
            <a:spLocks noChangeArrowheads="1"/>
          </p:cNvSpPr>
          <p:nvPr/>
        </p:nvSpPr>
        <p:spPr bwMode="auto">
          <a:xfrm>
            <a:off x="5327650" y="2851150"/>
            <a:ext cx="30654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rgbClr val="FF0000"/>
                </a:solidFill>
                <a:latin typeface="ＭＳ ゴシック" panose="020B0609070205080204" pitchFamily="49" charset="-128"/>
                <a:ea typeface="ＭＳ ゴシック" panose="020B0609070205080204" pitchFamily="49" charset="-128"/>
              </a:rPr>
              <a:t>(</a:t>
            </a:r>
            <a:r>
              <a:rPr lang="ja-JP" altLang="en-US" sz="2800" b="1">
                <a:solidFill>
                  <a:srgbClr val="FF0000"/>
                </a:solidFill>
                <a:latin typeface="ＭＳ ゴシック" panose="020B0609070205080204" pitchFamily="49" charset="-128"/>
                <a:ea typeface="ＭＳ ゴシック" panose="020B0609070205080204" pitchFamily="49" charset="-128"/>
              </a:rPr>
              <a:t>応能負担の原則）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0"/>
                                        </p:tgtEl>
                                        <p:attrNameLst>
                                          <p:attrName>style.visibility</p:attrName>
                                        </p:attrNameLst>
                                      </p:cBhvr>
                                      <p:to>
                                        <p:strVal val="visible"/>
                                      </p:to>
                                    </p:set>
                                    <p:anim calcmode="discrete" valueType="clr">
                                      <p:cBhvr override="childStyle">
                                        <p:cTn id="7" dur="200"/>
                                        <p:tgtEl>
                                          <p:spTgt spid="78850"/>
                                        </p:tgtEl>
                                        <p:attrNameLst>
                                          <p:attrName>style.color</p:attrName>
                                        </p:attrNameLst>
                                      </p:cBhvr>
                                      <p:tavLst>
                                        <p:tav tm="0">
                                          <p:val>
                                            <p:clrVal>
                                              <a:schemeClr val="bg2"/>
                                            </p:clrVal>
                                          </p:val>
                                        </p:tav>
                                        <p:tav tm="50000">
                                          <p:val>
                                            <p:clrVal>
                                              <a:srgbClr val="5F5F5F"/>
                                            </p:clrVal>
                                          </p:val>
                                        </p:tav>
                                      </p:tavLst>
                                    </p:anim>
                                    <p:anim calcmode="discrete" valueType="clr">
                                      <p:cBhvr>
                                        <p:cTn id="8" dur="200"/>
                                        <p:tgtEl>
                                          <p:spTgt spid="78850"/>
                                        </p:tgtEl>
                                        <p:attrNameLst>
                                          <p:attrName>fillcolor</p:attrName>
                                        </p:attrNameLst>
                                      </p:cBhvr>
                                      <p:tavLst>
                                        <p:tav tm="0">
                                          <p:val>
                                            <p:clrVal>
                                              <a:schemeClr val="accent2"/>
                                            </p:clrVal>
                                          </p:val>
                                        </p:tav>
                                        <p:tav tm="50000">
                                          <p:val>
                                            <p:clrVal>
                                              <a:schemeClr val="hlink"/>
                                            </p:clrVal>
                                          </p:val>
                                        </p:tav>
                                      </p:tavLst>
                                    </p:anim>
                                    <p:set>
                                      <p:cBhvr>
                                        <p:cTn id="9" dur="200"/>
                                        <p:tgtEl>
                                          <p:spTgt spid="78850"/>
                                        </p:tgtEl>
                                        <p:attrNameLst>
                                          <p:attrName>fill.type</p:attrName>
                                        </p:attrNameLst>
                                      </p:cBhvr>
                                      <p:to>
                                        <p:strVal val="solid"/>
                                      </p:to>
                                    </p:set>
                                  </p:childTnLst>
                                </p:cTn>
                              </p:par>
                            </p:childTnLst>
                          </p:cTn>
                        </p:par>
                        <p:par>
                          <p:cTn id="10" fill="hold" nodeType="afterGroup">
                            <p:stCondLst>
                              <p:cond delay="1500"/>
                            </p:stCondLst>
                            <p:childTnLst>
                              <p:par>
                                <p:cTn id="11" presetID="27" presetClass="entr" presetSubtype="0" fill="hold" grpId="0" nodeType="afterEffect">
                                  <p:stCondLst>
                                    <p:cond delay="500"/>
                                  </p:stCondLst>
                                  <p:iterate type="lt">
                                    <p:tmPct val="50000"/>
                                  </p:iterate>
                                  <p:childTnLst>
                                    <p:set>
                                      <p:cBhvr>
                                        <p:cTn id="12" dur="1" fill="hold">
                                          <p:stCondLst>
                                            <p:cond delay="0"/>
                                          </p:stCondLst>
                                        </p:cTn>
                                        <p:tgtEl>
                                          <p:spTgt spid="78857"/>
                                        </p:tgtEl>
                                        <p:attrNameLst>
                                          <p:attrName>style.visibility</p:attrName>
                                        </p:attrNameLst>
                                      </p:cBhvr>
                                      <p:to>
                                        <p:strVal val="visible"/>
                                      </p:to>
                                    </p:set>
                                    <p:anim calcmode="discrete" valueType="clr">
                                      <p:cBhvr override="childStyle">
                                        <p:cTn id="13" dur="500"/>
                                        <p:tgtEl>
                                          <p:spTgt spid="78857"/>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78857"/>
                                        </p:tgtEl>
                                        <p:attrNameLst>
                                          <p:attrName>fillcolor</p:attrName>
                                        </p:attrNameLst>
                                      </p:cBhvr>
                                      <p:tavLst>
                                        <p:tav tm="0">
                                          <p:val>
                                            <p:clrVal>
                                              <a:schemeClr val="accent2"/>
                                            </p:clrVal>
                                          </p:val>
                                        </p:tav>
                                        <p:tav tm="50000">
                                          <p:val>
                                            <p:clrVal>
                                              <a:schemeClr val="hlink"/>
                                            </p:clrVal>
                                          </p:val>
                                        </p:tav>
                                      </p:tavLst>
                                    </p:anim>
                                    <p:set>
                                      <p:cBhvr>
                                        <p:cTn id="15" dur="500"/>
                                        <p:tgtEl>
                                          <p:spTgt spid="78857"/>
                                        </p:tgtEl>
                                        <p:attrNameLst>
                                          <p:attrName>fill.type</p:attrName>
                                        </p:attrNameLst>
                                      </p:cBhvr>
                                      <p:to>
                                        <p:strVal val="solid"/>
                                      </p:to>
                                    </p:set>
                                  </p:childTnLst>
                                </p:cTn>
                              </p:par>
                            </p:childTnLst>
                          </p:cTn>
                        </p:par>
                        <p:par>
                          <p:cTn id="16" fill="hold" nodeType="afterGroup">
                            <p:stCondLst>
                              <p:cond delay="4000"/>
                            </p:stCondLst>
                            <p:childTnLst>
                              <p:par>
                                <p:cTn id="17" presetID="27" presetClass="entr" presetSubtype="0" fill="hold" grpId="0" nodeType="afterEffect">
                                  <p:stCondLst>
                                    <p:cond delay="1000"/>
                                  </p:stCondLst>
                                  <p:iterate type="lt">
                                    <p:tmPct val="50000"/>
                                  </p:iterate>
                                  <p:childTnLst>
                                    <p:set>
                                      <p:cBhvr>
                                        <p:cTn id="18" dur="1" fill="hold">
                                          <p:stCondLst>
                                            <p:cond delay="0"/>
                                          </p:stCondLst>
                                        </p:cTn>
                                        <p:tgtEl>
                                          <p:spTgt spid="78856"/>
                                        </p:tgtEl>
                                        <p:attrNameLst>
                                          <p:attrName>style.visibility</p:attrName>
                                        </p:attrNameLst>
                                      </p:cBhvr>
                                      <p:to>
                                        <p:strVal val="visible"/>
                                      </p:to>
                                    </p:set>
                                    <p:anim calcmode="discrete" valueType="clr">
                                      <p:cBhvr override="childStyle">
                                        <p:cTn id="19" dur="200"/>
                                        <p:tgtEl>
                                          <p:spTgt spid="78856"/>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78856"/>
                                        </p:tgtEl>
                                        <p:attrNameLst>
                                          <p:attrName>fillcolor</p:attrName>
                                        </p:attrNameLst>
                                      </p:cBhvr>
                                      <p:tavLst>
                                        <p:tav tm="0">
                                          <p:val>
                                            <p:clrVal>
                                              <a:schemeClr val="accent2"/>
                                            </p:clrVal>
                                          </p:val>
                                        </p:tav>
                                        <p:tav tm="50000">
                                          <p:val>
                                            <p:clrVal>
                                              <a:schemeClr val="hlink"/>
                                            </p:clrVal>
                                          </p:val>
                                        </p:tav>
                                      </p:tavLst>
                                    </p:anim>
                                    <p:set>
                                      <p:cBhvr>
                                        <p:cTn id="21" dur="200"/>
                                        <p:tgtEl>
                                          <p:spTgt spid="78856"/>
                                        </p:tgtEl>
                                        <p:attrNameLst>
                                          <p:attrName>fill.type</p:attrName>
                                        </p:attrNameLst>
                                      </p:cBhvr>
                                      <p:to>
                                        <p:strVal val="solid"/>
                                      </p:to>
                                    </p:set>
                                  </p:childTnLst>
                                </p:cTn>
                              </p:par>
                            </p:childTnLst>
                          </p:cTn>
                        </p:par>
                        <p:par>
                          <p:cTn id="22" fill="hold" nodeType="afterGroup">
                            <p:stCondLst>
                              <p:cond delay="6900"/>
                            </p:stCondLst>
                            <p:childTnLst>
                              <p:par>
                                <p:cTn id="23" presetID="22" presetClass="entr" presetSubtype="1" fill="hold" grpId="0" nodeType="afterEffect">
                                  <p:stCondLst>
                                    <p:cond delay="500"/>
                                  </p:stCondLst>
                                  <p:childTnLst>
                                    <p:set>
                                      <p:cBhvr>
                                        <p:cTn id="24" dur="1" fill="hold">
                                          <p:stCondLst>
                                            <p:cond delay="0"/>
                                          </p:stCondLst>
                                        </p:cTn>
                                        <p:tgtEl>
                                          <p:spTgt spid="78859"/>
                                        </p:tgtEl>
                                        <p:attrNameLst>
                                          <p:attrName>style.visibility</p:attrName>
                                        </p:attrNameLst>
                                      </p:cBhvr>
                                      <p:to>
                                        <p:strVal val="visible"/>
                                      </p:to>
                                    </p:set>
                                    <p:animEffect transition="in" filter="wipe(up)">
                                      <p:cBhvr>
                                        <p:cTn id="25" dur="1000"/>
                                        <p:tgtEl>
                                          <p:spTgt spid="78859"/>
                                        </p:tgtEl>
                                      </p:cBhvr>
                                    </p:animEffect>
                                  </p:childTnLst>
                                </p:cTn>
                              </p:par>
                            </p:childTnLst>
                          </p:cTn>
                        </p:par>
                        <p:par>
                          <p:cTn id="26" fill="hold" nodeType="afterGroup">
                            <p:stCondLst>
                              <p:cond delay="8400"/>
                            </p:stCondLst>
                            <p:childTnLst>
                              <p:par>
                                <p:cTn id="27" presetID="23" presetClass="entr" presetSubtype="36" fill="hold" grpId="0" nodeType="afterEffect">
                                  <p:stCondLst>
                                    <p:cond delay="0"/>
                                  </p:stCondLst>
                                  <p:iterate type="lt">
                                    <p:tmPct val="0"/>
                                  </p:iterate>
                                  <p:childTnLst>
                                    <p:set>
                                      <p:cBhvr>
                                        <p:cTn id="28" dur="1" fill="hold">
                                          <p:stCondLst>
                                            <p:cond delay="0"/>
                                          </p:stCondLst>
                                        </p:cTn>
                                        <p:tgtEl>
                                          <p:spTgt spid="78858"/>
                                        </p:tgtEl>
                                        <p:attrNameLst>
                                          <p:attrName>style.visibility</p:attrName>
                                        </p:attrNameLst>
                                      </p:cBhvr>
                                      <p:to>
                                        <p:strVal val="visible"/>
                                      </p:to>
                                    </p:set>
                                    <p:anim calcmode="lin" valueType="num">
                                      <p:cBhvr>
                                        <p:cTn id="29" dur="2000" fill="hold"/>
                                        <p:tgtEl>
                                          <p:spTgt spid="78858"/>
                                        </p:tgtEl>
                                        <p:attrNameLst>
                                          <p:attrName>ppt_w</p:attrName>
                                        </p:attrNameLst>
                                      </p:cBhvr>
                                      <p:tavLst>
                                        <p:tav tm="0">
                                          <p:val>
                                            <p:strVal val="(6*min(max(#ppt_w*#ppt_h,.3),1)-7.4)/-.7*#ppt_w"/>
                                          </p:val>
                                        </p:tav>
                                        <p:tav tm="100000">
                                          <p:val>
                                            <p:strVal val="#ppt_w"/>
                                          </p:val>
                                        </p:tav>
                                      </p:tavLst>
                                    </p:anim>
                                    <p:anim calcmode="lin" valueType="num">
                                      <p:cBhvr>
                                        <p:cTn id="30" dur="2000" fill="hold"/>
                                        <p:tgtEl>
                                          <p:spTgt spid="78858"/>
                                        </p:tgtEl>
                                        <p:attrNameLst>
                                          <p:attrName>ppt_h</p:attrName>
                                        </p:attrNameLst>
                                      </p:cBhvr>
                                      <p:tavLst>
                                        <p:tav tm="0">
                                          <p:val>
                                            <p:strVal val="(6*min(max(#ppt_w*#ppt_h,.3),1)-7.4)/-.7*#ppt_h"/>
                                          </p:val>
                                        </p:tav>
                                        <p:tav tm="100000">
                                          <p:val>
                                            <p:strVal val="#ppt_h"/>
                                          </p:val>
                                        </p:tav>
                                      </p:tavLst>
                                    </p:anim>
                                    <p:anim calcmode="lin" valueType="num">
                                      <p:cBhvr>
                                        <p:cTn id="31" dur="2000" fill="hold"/>
                                        <p:tgtEl>
                                          <p:spTgt spid="78858"/>
                                        </p:tgtEl>
                                        <p:attrNameLst>
                                          <p:attrName>ppt_x</p:attrName>
                                        </p:attrNameLst>
                                      </p:cBhvr>
                                      <p:tavLst>
                                        <p:tav tm="0">
                                          <p:val>
                                            <p:fltVal val="0.5"/>
                                          </p:val>
                                        </p:tav>
                                        <p:tav tm="100000">
                                          <p:val>
                                            <p:strVal val="#ppt_x"/>
                                          </p:val>
                                        </p:tav>
                                      </p:tavLst>
                                    </p:anim>
                                    <p:anim calcmode="lin" valueType="num">
                                      <p:cBhvr>
                                        <p:cTn id="32" dur="2000" fill="hold"/>
                                        <p:tgtEl>
                                          <p:spTgt spid="78858"/>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push.wav"/>
                                        </p:tgtEl>
                                      </p:cMediaNode>
                                    </p:audio>
                                  </p:subTnLst>
                                </p:cTn>
                              </p:par>
                            </p:childTnLst>
                          </p:cTn>
                        </p:par>
                        <p:par>
                          <p:cTn id="33" fill="hold" nodeType="afterGroup">
                            <p:stCondLst>
                              <p:cond delay="10400"/>
                            </p:stCondLst>
                            <p:childTnLst>
                              <p:par>
                                <p:cTn id="34" presetID="16" presetClass="emph" presetSubtype="0" fill="hold" grpId="2" nodeType="afterEffect">
                                  <p:stCondLst>
                                    <p:cond delay="1500"/>
                                  </p:stCondLst>
                                  <p:iterate type="lt">
                                    <p:tmPct val="4000"/>
                                  </p:iterate>
                                  <p:childTnLst>
                                    <p:set>
                                      <p:cBhvr override="childStyle">
                                        <p:cTn id="35" dur="3000" fill="hold"/>
                                        <p:tgtEl>
                                          <p:spTgt spid="78858"/>
                                        </p:tgtEl>
                                        <p:attrNameLst>
                                          <p:attrName>style.color</p:attrName>
                                        </p:attrNameLst>
                                      </p:cBhvr>
                                      <p:to>
                                        <p:clrVal>
                                          <a:srgbClr val="0000FF"/>
                                        </p:clrVal>
                                      </p:to>
                                    </p:set>
                                    <p:set>
                                      <p:cBhvr>
                                        <p:cTn id="36" dur="3000" fill="hold"/>
                                        <p:tgtEl>
                                          <p:spTgt spid="78858"/>
                                        </p:tgtEl>
                                        <p:attrNameLst>
                                          <p:attrName>fillcolor</p:attrName>
                                        </p:attrNameLst>
                                      </p:cBhvr>
                                      <p:to>
                                        <p:clrVal>
                                          <a:srgbClr val="0000FF"/>
                                        </p:clrVal>
                                      </p:to>
                                    </p:set>
                                    <p:set>
                                      <p:cBhvr>
                                        <p:cTn id="37" dur="3000" fill="hold"/>
                                        <p:tgtEl>
                                          <p:spTgt spid="78858"/>
                                        </p:tgtEl>
                                        <p:attrNameLst>
                                          <p:attrName>fill.type</p:attrName>
                                        </p:attrNameLst>
                                      </p:cBhvr>
                                      <p:to>
                                        <p:strVal val="solid"/>
                                      </p:to>
                                    </p:set>
                                  </p:childTnLst>
                                </p:cTn>
                              </p:par>
                              <p:par>
                                <p:cTn id="38" presetID="16" presetClass="emph" presetSubtype="0" fill="hold" grpId="1" nodeType="withEffect">
                                  <p:stCondLst>
                                    <p:cond delay="2500"/>
                                  </p:stCondLst>
                                  <p:iterate type="lt">
                                    <p:tmPct val="4000"/>
                                  </p:iterate>
                                  <p:childTnLst>
                                    <p:set>
                                      <p:cBhvr override="childStyle">
                                        <p:cTn id="39" dur="3000" fill="hold"/>
                                        <p:tgtEl>
                                          <p:spTgt spid="78858"/>
                                        </p:tgtEl>
                                        <p:attrNameLst>
                                          <p:attrName>style.color</p:attrName>
                                        </p:attrNameLst>
                                      </p:cBhvr>
                                      <p:to>
                                        <p:clrVal>
                                          <a:srgbClr val="FF0000"/>
                                        </p:clrVal>
                                      </p:to>
                                    </p:set>
                                    <p:set>
                                      <p:cBhvr>
                                        <p:cTn id="40" dur="3000" fill="hold"/>
                                        <p:tgtEl>
                                          <p:spTgt spid="78858"/>
                                        </p:tgtEl>
                                        <p:attrNameLst>
                                          <p:attrName>fillcolor</p:attrName>
                                        </p:attrNameLst>
                                      </p:cBhvr>
                                      <p:to>
                                        <p:clrVal>
                                          <a:srgbClr val="FF0000"/>
                                        </p:clrVal>
                                      </p:to>
                                    </p:set>
                                    <p:set>
                                      <p:cBhvr>
                                        <p:cTn id="41" dur="3000" fill="hold"/>
                                        <p:tgtEl>
                                          <p:spTgt spid="78858"/>
                                        </p:tgtEl>
                                        <p:attrNameLst>
                                          <p:attrName>fill.type</p:attrName>
                                        </p:attrNameLst>
                                      </p:cBhvr>
                                      <p:to>
                                        <p:strVal val="solid"/>
                                      </p:to>
                                    </p:set>
                                  </p:childTnLst>
                                </p:cTn>
                              </p:par>
                            </p:childTnLst>
                          </p:cTn>
                        </p:par>
                        <p:par>
                          <p:cTn id="42" fill="hold" nodeType="afterGroup">
                            <p:stCondLst>
                              <p:cond delay="165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78863"/>
                                        </p:tgtEl>
                                        <p:attrNameLst>
                                          <p:attrName>style.visibility</p:attrName>
                                        </p:attrNameLst>
                                      </p:cBhvr>
                                      <p:to>
                                        <p:strVal val="visible"/>
                                      </p:to>
                                    </p:set>
                                    <p:anim calcmode="discrete" valueType="clr">
                                      <p:cBhvr override="childStyle">
                                        <p:cTn id="45" dur="800"/>
                                        <p:tgtEl>
                                          <p:spTgt spid="78863"/>
                                        </p:tgtEl>
                                        <p:attrNameLst>
                                          <p:attrName>style.color</p:attrName>
                                        </p:attrNameLst>
                                      </p:cBhvr>
                                      <p:tavLst>
                                        <p:tav tm="0">
                                          <p:val>
                                            <p:clrVal>
                                              <a:schemeClr val="accent2"/>
                                            </p:clrVal>
                                          </p:val>
                                        </p:tav>
                                        <p:tav tm="50000">
                                          <p:val>
                                            <p:clrVal>
                                              <a:schemeClr val="hlink"/>
                                            </p:clrVal>
                                          </p:val>
                                        </p:tav>
                                      </p:tavLst>
                                    </p:anim>
                                    <p:anim calcmode="discrete" valueType="clr">
                                      <p:cBhvr>
                                        <p:cTn id="46" dur="800"/>
                                        <p:tgtEl>
                                          <p:spTgt spid="78863"/>
                                        </p:tgtEl>
                                        <p:attrNameLst>
                                          <p:attrName>fillcolor</p:attrName>
                                        </p:attrNameLst>
                                      </p:cBhvr>
                                      <p:tavLst>
                                        <p:tav tm="0">
                                          <p:val>
                                            <p:clrVal>
                                              <a:schemeClr val="accent2"/>
                                            </p:clrVal>
                                          </p:val>
                                        </p:tav>
                                        <p:tav tm="50000">
                                          <p:val>
                                            <p:clrVal>
                                              <a:schemeClr val="hlink"/>
                                            </p:clrVal>
                                          </p:val>
                                        </p:tav>
                                      </p:tavLst>
                                    </p:anim>
                                    <p:set>
                                      <p:cBhvr>
                                        <p:cTn id="47" dur="800"/>
                                        <p:tgtEl>
                                          <p:spTgt spid="78863"/>
                                        </p:tgtEl>
                                        <p:attrNameLst>
                                          <p:attrName>fill.type</p:attrName>
                                        </p:attrNameLst>
                                      </p:cBhvr>
                                      <p:to>
                                        <p:strVal val="solid"/>
                                      </p:to>
                                    </p:set>
                                  </p:childTnLst>
                                  <p:subTnLst>
                                    <p:audio>
                                      <p:cMediaNode vol="100000">
                                        <p:cTn display="0" masterRel="sameClick">
                                          <p:stCondLst>
                                            <p:cond evt="begin" delay="0">
                                              <p:tn val="43"/>
                                            </p:cond>
                                          </p:stCondLst>
                                          <p:endCondLst>
                                            <p:cond evt="onStopAudio" delay="0">
                                              <p:tgtEl>
                                                <p:sldTgt/>
                                              </p:tgtEl>
                                            </p:cond>
                                          </p:endCondLst>
                                        </p:cTn>
                                        <p:tgtEl>
                                          <p:sndTgt r:embed="rId4" name="hammer.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78851"/>
                                        </p:tgtEl>
                                        <p:attrNameLst>
                                          <p:attrName>style.visibility</p:attrName>
                                        </p:attrNameLst>
                                      </p:cBhvr>
                                      <p:to>
                                        <p:strVal val="visible"/>
                                      </p:to>
                                    </p:set>
                                    <p:anim calcmode="discrete" valueType="clr">
                                      <p:cBhvr override="childStyle">
                                        <p:cTn id="52" dur="200"/>
                                        <p:tgtEl>
                                          <p:spTgt spid="78851"/>
                                        </p:tgtEl>
                                        <p:attrNameLst>
                                          <p:attrName>style.color</p:attrName>
                                        </p:attrNameLst>
                                      </p:cBhvr>
                                      <p:tavLst>
                                        <p:tav tm="0">
                                          <p:val>
                                            <p:clrVal>
                                              <a:schemeClr val="bg2"/>
                                            </p:clrVal>
                                          </p:val>
                                        </p:tav>
                                        <p:tav tm="50000">
                                          <p:val>
                                            <p:clrVal>
                                              <a:srgbClr val="5F5F5F"/>
                                            </p:clrVal>
                                          </p:val>
                                        </p:tav>
                                      </p:tavLst>
                                    </p:anim>
                                    <p:anim calcmode="discrete" valueType="clr">
                                      <p:cBhvr>
                                        <p:cTn id="53" dur="200"/>
                                        <p:tgtEl>
                                          <p:spTgt spid="78851"/>
                                        </p:tgtEl>
                                        <p:attrNameLst>
                                          <p:attrName>fillcolor</p:attrName>
                                        </p:attrNameLst>
                                      </p:cBhvr>
                                      <p:tavLst>
                                        <p:tav tm="0">
                                          <p:val>
                                            <p:clrVal>
                                              <a:schemeClr val="accent2"/>
                                            </p:clrVal>
                                          </p:val>
                                        </p:tav>
                                        <p:tav tm="50000">
                                          <p:val>
                                            <p:clrVal>
                                              <a:schemeClr val="hlink"/>
                                            </p:clrVal>
                                          </p:val>
                                        </p:tav>
                                      </p:tavLst>
                                    </p:anim>
                                    <p:set>
                                      <p:cBhvr>
                                        <p:cTn id="54" dur="200"/>
                                        <p:tgtEl>
                                          <p:spTgt spid="78851"/>
                                        </p:tgtEl>
                                        <p:attrNameLst>
                                          <p:attrName>fill.type</p:attrName>
                                        </p:attrNameLst>
                                      </p:cBhvr>
                                      <p:to>
                                        <p:strVal val="solid"/>
                                      </p:to>
                                    </p:set>
                                  </p:childTnLst>
                                </p:cTn>
                              </p:par>
                            </p:childTnLst>
                          </p:cTn>
                        </p:par>
                        <p:par>
                          <p:cTn id="55" fill="hold" nodeType="afterGroup">
                            <p:stCondLst>
                              <p:cond delay="1600"/>
                            </p:stCondLst>
                            <p:childTnLst>
                              <p:par>
                                <p:cTn id="56" presetID="27" presetClass="entr" presetSubtype="0" fill="hold" grpId="0" nodeType="afterEffect">
                                  <p:stCondLst>
                                    <p:cond delay="1000"/>
                                  </p:stCondLst>
                                  <p:iterate type="lt">
                                    <p:tmPct val="50000"/>
                                  </p:iterate>
                                  <p:childTnLst>
                                    <p:set>
                                      <p:cBhvr>
                                        <p:cTn id="57" dur="1" fill="hold">
                                          <p:stCondLst>
                                            <p:cond delay="0"/>
                                          </p:stCondLst>
                                        </p:cTn>
                                        <p:tgtEl>
                                          <p:spTgt spid="78860"/>
                                        </p:tgtEl>
                                        <p:attrNameLst>
                                          <p:attrName>style.visibility</p:attrName>
                                        </p:attrNameLst>
                                      </p:cBhvr>
                                      <p:to>
                                        <p:strVal val="visible"/>
                                      </p:to>
                                    </p:set>
                                    <p:anim calcmode="discrete" valueType="clr">
                                      <p:cBhvr override="childStyle">
                                        <p:cTn id="58" dur="500"/>
                                        <p:tgtEl>
                                          <p:spTgt spid="78860"/>
                                        </p:tgtEl>
                                        <p:attrNameLst>
                                          <p:attrName>style.color</p:attrName>
                                        </p:attrNameLst>
                                      </p:cBhvr>
                                      <p:tavLst>
                                        <p:tav tm="0">
                                          <p:val>
                                            <p:clrVal>
                                              <a:schemeClr val="accent2"/>
                                            </p:clrVal>
                                          </p:val>
                                        </p:tav>
                                        <p:tav tm="50000">
                                          <p:val>
                                            <p:clrVal>
                                              <a:schemeClr val="hlink"/>
                                            </p:clrVal>
                                          </p:val>
                                        </p:tav>
                                      </p:tavLst>
                                    </p:anim>
                                    <p:anim calcmode="discrete" valueType="clr">
                                      <p:cBhvr>
                                        <p:cTn id="59" dur="500"/>
                                        <p:tgtEl>
                                          <p:spTgt spid="78860"/>
                                        </p:tgtEl>
                                        <p:attrNameLst>
                                          <p:attrName>fillcolor</p:attrName>
                                        </p:attrNameLst>
                                      </p:cBhvr>
                                      <p:tavLst>
                                        <p:tav tm="0">
                                          <p:val>
                                            <p:clrVal>
                                              <a:schemeClr val="accent2"/>
                                            </p:clrVal>
                                          </p:val>
                                        </p:tav>
                                        <p:tav tm="50000">
                                          <p:val>
                                            <p:clrVal>
                                              <a:schemeClr val="hlink"/>
                                            </p:clrVal>
                                          </p:val>
                                        </p:tav>
                                      </p:tavLst>
                                    </p:anim>
                                    <p:set>
                                      <p:cBhvr>
                                        <p:cTn id="60" dur="500"/>
                                        <p:tgtEl>
                                          <p:spTgt spid="78860"/>
                                        </p:tgtEl>
                                        <p:attrNameLst>
                                          <p:attrName>fill.type</p:attrName>
                                        </p:attrNameLst>
                                      </p:cBhvr>
                                      <p:to>
                                        <p:strVal val="solid"/>
                                      </p:to>
                                    </p:set>
                                  </p:childTnLst>
                                </p:cTn>
                              </p:par>
                            </p:childTnLst>
                          </p:cTn>
                        </p:par>
                        <p:par>
                          <p:cTn id="61" fill="hold" nodeType="afterGroup">
                            <p:stCondLst>
                              <p:cond delay="635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78861"/>
                                        </p:tgtEl>
                                        <p:attrNameLst>
                                          <p:attrName>style.visibility</p:attrName>
                                        </p:attrNameLst>
                                      </p:cBhvr>
                                      <p:to>
                                        <p:strVal val="visible"/>
                                      </p:to>
                                    </p:set>
                                    <p:anim calcmode="discrete" valueType="clr">
                                      <p:cBhvr override="childStyle">
                                        <p:cTn id="64" dur="500"/>
                                        <p:tgtEl>
                                          <p:spTgt spid="78861"/>
                                        </p:tgtEl>
                                        <p:attrNameLst>
                                          <p:attrName>style.color</p:attrName>
                                        </p:attrNameLst>
                                      </p:cBhvr>
                                      <p:tavLst>
                                        <p:tav tm="0">
                                          <p:val>
                                            <p:clrVal>
                                              <a:schemeClr val="accent2"/>
                                            </p:clrVal>
                                          </p:val>
                                        </p:tav>
                                        <p:tav tm="50000">
                                          <p:val>
                                            <p:clrVal>
                                              <a:schemeClr val="hlink"/>
                                            </p:clrVal>
                                          </p:val>
                                        </p:tav>
                                      </p:tavLst>
                                    </p:anim>
                                    <p:anim calcmode="discrete" valueType="clr">
                                      <p:cBhvr>
                                        <p:cTn id="65" dur="500"/>
                                        <p:tgtEl>
                                          <p:spTgt spid="78861"/>
                                        </p:tgtEl>
                                        <p:attrNameLst>
                                          <p:attrName>fillcolor</p:attrName>
                                        </p:attrNameLst>
                                      </p:cBhvr>
                                      <p:tavLst>
                                        <p:tav tm="0">
                                          <p:val>
                                            <p:clrVal>
                                              <a:schemeClr val="accent2"/>
                                            </p:clrVal>
                                          </p:val>
                                        </p:tav>
                                        <p:tav tm="50000">
                                          <p:val>
                                            <p:clrVal>
                                              <a:schemeClr val="hlink"/>
                                            </p:clrVal>
                                          </p:val>
                                        </p:tav>
                                      </p:tavLst>
                                    </p:anim>
                                    <p:set>
                                      <p:cBhvr>
                                        <p:cTn id="66" dur="500"/>
                                        <p:tgtEl>
                                          <p:spTgt spid="78861"/>
                                        </p:tgtEl>
                                        <p:attrNameLst>
                                          <p:attrName>fill.type</p:attrName>
                                        </p:attrNameLst>
                                      </p:cBhvr>
                                      <p:to>
                                        <p:strVal val="solid"/>
                                      </p:to>
                                    </p:set>
                                  </p:childTnLst>
                                </p:cTn>
                              </p:par>
                            </p:childTnLst>
                          </p:cTn>
                        </p:par>
                        <p:par>
                          <p:cTn id="67" fill="hold" nodeType="afterGroup">
                            <p:stCondLst>
                              <p:cond delay="8600"/>
                            </p:stCondLst>
                            <p:childTnLst>
                              <p:par>
                                <p:cTn id="68" presetID="56" presetClass="entr" presetSubtype="0" fill="hold" grpId="0" nodeType="afterEffect">
                                  <p:stCondLst>
                                    <p:cond delay="1000"/>
                                  </p:stCondLst>
                                  <p:iterate type="lt">
                                    <p:tmPct val="10000"/>
                                  </p:iterate>
                                  <p:childTnLst>
                                    <p:set>
                                      <p:cBhvr>
                                        <p:cTn id="69" dur="1" fill="hold">
                                          <p:stCondLst>
                                            <p:cond delay="0"/>
                                          </p:stCondLst>
                                        </p:cTn>
                                        <p:tgtEl>
                                          <p:spTgt spid="78862"/>
                                        </p:tgtEl>
                                        <p:attrNameLst>
                                          <p:attrName>style.visibility</p:attrName>
                                        </p:attrNameLst>
                                      </p:cBhvr>
                                      <p:to>
                                        <p:strVal val="visible"/>
                                      </p:to>
                                    </p:set>
                                    <p:anim by="(-#ppt_w*2)" calcmode="lin" valueType="num">
                                      <p:cBhvr rctx="PPT">
                                        <p:cTn id="70" dur="1000" autoRev="1" fill="hold">
                                          <p:stCondLst>
                                            <p:cond delay="0"/>
                                          </p:stCondLst>
                                        </p:cTn>
                                        <p:tgtEl>
                                          <p:spTgt spid="78862"/>
                                        </p:tgtEl>
                                        <p:attrNameLst>
                                          <p:attrName>ppt_w</p:attrName>
                                        </p:attrNameLst>
                                      </p:cBhvr>
                                    </p:anim>
                                    <p:anim by="(#ppt_w*0.50)" calcmode="lin" valueType="num">
                                      <p:cBhvr>
                                        <p:cTn id="71" dur="1000" decel="50000" autoRev="1" fill="hold">
                                          <p:stCondLst>
                                            <p:cond delay="0"/>
                                          </p:stCondLst>
                                        </p:cTn>
                                        <p:tgtEl>
                                          <p:spTgt spid="78862"/>
                                        </p:tgtEl>
                                        <p:attrNameLst>
                                          <p:attrName>ppt_x</p:attrName>
                                        </p:attrNameLst>
                                      </p:cBhvr>
                                    </p:anim>
                                    <p:anim from="(-#ppt_h/2)" to="(#ppt_y)" calcmode="lin" valueType="num">
                                      <p:cBhvr>
                                        <p:cTn id="72" dur="2000" fill="hold">
                                          <p:stCondLst>
                                            <p:cond delay="0"/>
                                          </p:stCondLst>
                                        </p:cTn>
                                        <p:tgtEl>
                                          <p:spTgt spid="78862"/>
                                        </p:tgtEl>
                                        <p:attrNameLst>
                                          <p:attrName>ppt_y</p:attrName>
                                        </p:attrNameLst>
                                      </p:cBhvr>
                                    </p:anim>
                                    <p:animRot by="21600000">
                                      <p:cBhvr>
                                        <p:cTn id="73" dur="2000" fill="hold">
                                          <p:stCondLst>
                                            <p:cond delay="0"/>
                                          </p:stCondLst>
                                        </p:cTn>
                                        <p:tgtEl>
                                          <p:spTgt spid="78862"/>
                                        </p:tgtEl>
                                        <p:attrNameLst>
                                          <p:attrName>r</p:attrName>
                                        </p:attrNameLst>
                                      </p:cBhvr>
                                    </p:animRot>
                                  </p:childTnLst>
                                </p:cTn>
                              </p:par>
                            </p:childTnLst>
                          </p:cTn>
                        </p:par>
                        <p:par>
                          <p:cTn id="74" fill="hold" nodeType="afterGroup">
                            <p:stCondLst>
                              <p:cond delay="12800"/>
                            </p:stCondLst>
                            <p:childTnLst>
                              <p:par>
                                <p:cTn id="75" presetID="27" presetClass="entr" presetSubtype="0" fill="hold" grpId="0" nodeType="afterEffect">
                                  <p:stCondLst>
                                    <p:cond delay="1000"/>
                                  </p:stCondLst>
                                  <p:iterate type="lt">
                                    <p:tmPct val="50000"/>
                                  </p:iterate>
                                  <p:childTnLst>
                                    <p:set>
                                      <p:cBhvr>
                                        <p:cTn id="76" dur="1" fill="hold">
                                          <p:stCondLst>
                                            <p:cond delay="0"/>
                                          </p:stCondLst>
                                        </p:cTn>
                                        <p:tgtEl>
                                          <p:spTgt spid="78852"/>
                                        </p:tgtEl>
                                        <p:attrNameLst>
                                          <p:attrName>style.visibility</p:attrName>
                                        </p:attrNameLst>
                                      </p:cBhvr>
                                      <p:to>
                                        <p:strVal val="visible"/>
                                      </p:to>
                                    </p:set>
                                    <p:anim calcmode="discrete" valueType="clr">
                                      <p:cBhvr override="childStyle">
                                        <p:cTn id="77" dur="200"/>
                                        <p:tgtEl>
                                          <p:spTgt spid="78852"/>
                                        </p:tgtEl>
                                        <p:attrNameLst>
                                          <p:attrName>style.color</p:attrName>
                                        </p:attrNameLst>
                                      </p:cBhvr>
                                      <p:tavLst>
                                        <p:tav tm="0">
                                          <p:val>
                                            <p:clrVal>
                                              <a:srgbClr val="FFFF00"/>
                                            </p:clrVal>
                                          </p:val>
                                        </p:tav>
                                        <p:tav tm="50000">
                                          <p:val>
                                            <p:clrVal>
                                              <a:schemeClr val="hlink"/>
                                            </p:clrVal>
                                          </p:val>
                                        </p:tav>
                                      </p:tavLst>
                                    </p:anim>
                                    <p:anim calcmode="discrete" valueType="clr">
                                      <p:cBhvr>
                                        <p:cTn id="78" dur="200"/>
                                        <p:tgtEl>
                                          <p:spTgt spid="78852"/>
                                        </p:tgtEl>
                                        <p:attrNameLst>
                                          <p:attrName>fillcolor</p:attrName>
                                        </p:attrNameLst>
                                      </p:cBhvr>
                                      <p:tavLst>
                                        <p:tav tm="0">
                                          <p:val>
                                            <p:clrVal>
                                              <a:schemeClr val="accent2"/>
                                            </p:clrVal>
                                          </p:val>
                                        </p:tav>
                                        <p:tav tm="50000">
                                          <p:val>
                                            <p:clrVal>
                                              <a:schemeClr val="hlink"/>
                                            </p:clrVal>
                                          </p:val>
                                        </p:tav>
                                      </p:tavLst>
                                    </p:anim>
                                    <p:set>
                                      <p:cBhvr>
                                        <p:cTn id="79" dur="20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6" grpId="0"/>
      <p:bldP spid="78857" grpId="0"/>
      <p:bldP spid="78858" grpId="0"/>
      <p:bldP spid="78858" grpId="1"/>
      <p:bldP spid="78858" grpId="2"/>
      <p:bldP spid="78859" grpId="0" animBg="1"/>
      <p:bldP spid="78860" grpId="0"/>
      <p:bldP spid="78861" grpId="0"/>
      <p:bldP spid="78862" grpId="0"/>
      <p:bldP spid="788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lstStyle/>
          <a:p>
            <a:endParaRPr lang="ja-JP" altLang="en-US"/>
          </a:p>
        </p:txBody>
      </p:sp>
      <p:graphicFrame>
        <p:nvGraphicFramePr>
          <p:cNvPr id="53251" name="コンテンツ プレースホルダー 3"/>
          <p:cNvGraphicFramePr>
            <a:graphicFrameLocks noGrp="1" noChangeAspect="1"/>
          </p:cNvGraphicFramePr>
          <p:nvPr>
            <p:ph idx="1"/>
            <p:extLst>
              <p:ext uri="{D42A27DB-BD31-4B8C-83A1-F6EECF244321}">
                <p14:modId xmlns:p14="http://schemas.microsoft.com/office/powerpoint/2010/main" val="2160145168"/>
              </p:ext>
            </p:extLst>
          </p:nvPr>
        </p:nvGraphicFramePr>
        <p:xfrm>
          <a:off x="184150" y="177800"/>
          <a:ext cx="8755063" cy="6565900"/>
        </p:xfrm>
        <a:graphic>
          <a:graphicData uri="http://schemas.openxmlformats.org/presentationml/2006/ole">
            <mc:AlternateContent xmlns:mc="http://schemas.openxmlformats.org/markup-compatibility/2006">
              <mc:Choice xmlns:v="urn:schemas-microsoft-com:vml" Requires="v">
                <p:oleObj name="Acrobat Document" r:id="rId3" imgW="5486150" imgH="4114800" progId="Acrobat.Document.DC">
                  <p:embed/>
                </p:oleObj>
              </mc:Choice>
              <mc:Fallback>
                <p:oleObj name="Acrobat Document" r:id="rId3" imgW="5486150" imgH="4114800" progId="Acrobat.Document.DC">
                  <p:embed/>
                  <p:pic>
                    <p:nvPicPr>
                      <p:cNvPr id="53251" name="コンテンツ プレースホルダー 3"/>
                      <p:cNvPicPr>
                        <a:picLocks noGrp="1" noChangeAspect="1" noChangeArrowheads="1"/>
                      </p:cNvPicPr>
                      <p:nvPr/>
                    </p:nvPicPr>
                    <p:blipFill>
                      <a:blip r:embed="rId4"/>
                      <a:srcRect/>
                      <a:stretch>
                        <a:fillRect/>
                      </a:stretch>
                    </p:blipFill>
                    <p:spPr bwMode="auto">
                      <a:xfrm>
                        <a:off x="184150" y="177800"/>
                        <a:ext cx="8755063"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0F1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108AC-5E8F-A8C7-8E16-D389DF5E91B5}"/>
              </a:ext>
            </a:extLst>
          </p:cNvPr>
          <p:cNvSpPr>
            <a:spLocks noGrp="1"/>
          </p:cNvSpPr>
          <p:nvPr>
            <p:ph type="title"/>
          </p:nvPr>
        </p:nvSpPr>
        <p:spPr/>
        <p:txBody>
          <a:bodyPr/>
          <a:lstStyle/>
          <a:p>
            <a:r>
              <a:rPr kumimoji="1" lang="ja-JP" altLang="en-US" sz="3600" b="1" dirty="0">
                <a:latin typeface="ＭＳ ゴシック" panose="020B0609070205080204" pitchFamily="49" charset="-128"/>
                <a:ea typeface="ＭＳ ゴシック" panose="020B0609070205080204" pitchFamily="49" charset="-128"/>
              </a:rPr>
              <a:t>まとめ</a:t>
            </a:r>
          </a:p>
        </p:txBody>
      </p:sp>
      <p:sp>
        <p:nvSpPr>
          <p:cNvPr id="3" name="コンテンツ プレースホルダー 2">
            <a:extLst>
              <a:ext uri="{FF2B5EF4-FFF2-40B4-BE49-F238E27FC236}">
                <a16:creationId xmlns:a16="http://schemas.microsoft.com/office/drawing/2014/main" id="{58998FFB-2B10-E211-0424-AE9DF728A240}"/>
              </a:ext>
            </a:extLst>
          </p:cNvPr>
          <p:cNvSpPr>
            <a:spLocks noGrp="1"/>
          </p:cNvSpPr>
          <p:nvPr>
            <p:ph idx="1"/>
          </p:nvPr>
        </p:nvSpPr>
        <p:spPr>
          <a:xfrm>
            <a:off x="628650" y="2924944"/>
            <a:ext cx="7886700" cy="3384376"/>
          </a:xfrm>
        </p:spPr>
        <p:txBody>
          <a:bodyPr/>
          <a:lstStyle/>
          <a:p>
            <a:pPr marL="0" indent="0">
              <a:lnSpc>
                <a:spcPct val="100000"/>
              </a:lnSpc>
              <a:buNone/>
            </a:pPr>
            <a:r>
              <a:rPr lang="ja-JP" altLang="en-US" sz="2800" b="1" dirty="0"/>
              <a:t>　　</a:t>
            </a:r>
            <a:r>
              <a:rPr lang="ja-JP" altLang="en-US" sz="3600" b="1" dirty="0">
                <a:latin typeface="ＭＳ ゴシック" panose="020B0609070205080204" pitchFamily="49" charset="-128"/>
                <a:ea typeface="ＭＳ ゴシック" panose="020B0609070205080204" pitchFamily="49" charset="-128"/>
              </a:rPr>
              <a:t>みんなで、出し合って負担する</a:t>
            </a:r>
            <a:endParaRPr lang="en-US" altLang="ja-JP" sz="2800" b="1" dirty="0">
              <a:latin typeface="ＭＳ ゴシック" panose="020B0609070205080204" pitchFamily="49" charset="-128"/>
              <a:ea typeface="ＭＳ ゴシック" panose="020B0609070205080204" pitchFamily="49" charset="-128"/>
            </a:endParaRPr>
          </a:p>
          <a:p>
            <a:pPr marL="0" indent="0">
              <a:lnSpc>
                <a:spcPct val="100000"/>
              </a:lnSpc>
              <a:buNone/>
            </a:pPr>
            <a:endParaRPr lang="en-US" altLang="ja-JP" sz="2800" b="1" dirty="0"/>
          </a:p>
          <a:p>
            <a:pPr marL="0" indent="0">
              <a:lnSpc>
                <a:spcPct val="100000"/>
              </a:lnSpc>
              <a:buNone/>
            </a:pPr>
            <a:r>
              <a:rPr kumimoji="1" lang="ja-JP" altLang="en-US" sz="2800" dirty="0"/>
              <a:t>　　　　　　　</a:t>
            </a:r>
            <a:r>
              <a:rPr kumimoji="1" lang="ja-JP" altLang="en-US" sz="3600" b="1" dirty="0">
                <a:latin typeface="ＭＳ ゴシック" panose="020B0609070205080204" pitchFamily="49" charset="-128"/>
                <a:ea typeface="ＭＳ ゴシック" panose="020B0609070205080204" pitchFamily="49" charset="-128"/>
              </a:rPr>
              <a:t>社会の　　　のようなもの。</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5" name="Text Box 12">
            <a:extLst>
              <a:ext uri="{FF2B5EF4-FFF2-40B4-BE49-F238E27FC236}">
                <a16:creationId xmlns:a16="http://schemas.microsoft.com/office/drawing/2014/main" id="{50688D70-1CED-60FB-9726-1DF0CBB2E106}"/>
              </a:ext>
            </a:extLst>
          </p:cNvPr>
          <p:cNvSpPr txBox="1">
            <a:spLocks/>
          </p:cNvSpPr>
          <p:nvPr/>
        </p:nvSpPr>
        <p:spPr bwMode="auto">
          <a:xfrm>
            <a:off x="3779912" y="4005064"/>
            <a:ext cx="1296144" cy="720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0" tIns="0" rIns="0" bIns="0" anchor="t" anchorCtr="0" upright="1">
            <a:noAutofit/>
          </a:bodyPr>
          <a:lstStyle/>
          <a:p>
            <a:pPr algn="just"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r>
              <a:rPr lang="en-US" sz="1500" spc="-30" dirty="0">
                <a:effectLst/>
                <a:latin typeface="Fm富士通明朝体"/>
                <a:cs typeface="Times New Roman" panose="02020603050405020304" pitchFamily="18" charset="0"/>
              </a:rPr>
              <a:t> </a:t>
            </a:r>
            <a:r>
              <a:rPr lang="ja-JP" altLang="en-US" sz="3600" b="1" spc="-30" dirty="0">
                <a:solidFill>
                  <a:srgbClr val="FF0000"/>
                </a:solidFill>
                <a:effectLst/>
                <a:latin typeface="Fm富士通明朝体"/>
                <a:cs typeface="Times New Roman" panose="02020603050405020304" pitchFamily="18" charset="0"/>
              </a:rPr>
              <a:t>会費</a:t>
            </a:r>
            <a:endParaRPr lang="ja-JP" sz="1500" b="1" spc="-30" dirty="0">
              <a:solidFill>
                <a:srgbClr val="FF0000"/>
              </a:solidFill>
              <a:effectLst/>
              <a:latin typeface="Fm富士通明朝体"/>
              <a:cs typeface="Times New Roman" panose="02020603050405020304" pitchFamily="18" charset="0"/>
            </a:endParaRPr>
          </a:p>
        </p:txBody>
      </p:sp>
      <p:sp>
        <p:nvSpPr>
          <p:cNvPr id="6" name="タイトル 1">
            <a:extLst>
              <a:ext uri="{FF2B5EF4-FFF2-40B4-BE49-F238E27FC236}">
                <a16:creationId xmlns:a16="http://schemas.microsoft.com/office/drawing/2014/main" id="{8427AC67-9A16-FF54-B137-B5588B01AA9C}"/>
              </a:ext>
            </a:extLst>
          </p:cNvPr>
          <p:cNvSpPr txBox="1">
            <a:spLocks/>
          </p:cNvSpPr>
          <p:nvPr/>
        </p:nvSpPr>
        <p:spPr bwMode="auto">
          <a:xfrm>
            <a:off x="628650" y="145841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r>
              <a:rPr lang="ja-JP" altLang="en-US" sz="2800" b="1" dirty="0">
                <a:latin typeface="ＭＳ Ｐゴシック" panose="020B0600070205080204" pitchFamily="50" charset="-128"/>
                <a:ea typeface="ＭＳ Ｐゴシック" panose="020B0600070205080204" pitchFamily="50" charset="-128"/>
              </a:rPr>
              <a:t>税金とは、安全で豊かな暮らしを送るために、</a:t>
            </a:r>
          </a:p>
        </p:txBody>
      </p:sp>
    </p:spTree>
    <p:extLst>
      <p:ext uri="{BB962C8B-B14F-4D97-AF65-F5344CB8AC3E}">
        <p14:creationId xmlns:p14="http://schemas.microsoft.com/office/powerpoint/2010/main" val="38799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684213" y="1557338"/>
            <a:ext cx="7920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4000" dirty="0">
                <a:latin typeface="HG創英角ﾎﾟｯﾌﾟ体" panose="040B0A09000000000000" pitchFamily="49" charset="-128"/>
                <a:ea typeface="HG創英角ﾎﾟｯﾌﾟ体" panose="040B0A09000000000000" pitchFamily="49" charset="-128"/>
              </a:rPr>
              <a:t>私たちの暮らしに、税はなくてはならないものです。</a:t>
            </a:r>
          </a:p>
        </p:txBody>
      </p:sp>
      <p:sp>
        <p:nvSpPr>
          <p:cNvPr id="40966" name="Rectangle 6"/>
          <p:cNvSpPr>
            <a:spLocks noChangeArrowheads="1"/>
          </p:cNvSpPr>
          <p:nvPr/>
        </p:nvSpPr>
        <p:spPr bwMode="auto">
          <a:xfrm>
            <a:off x="684213" y="3068638"/>
            <a:ext cx="8064500" cy="1219200"/>
          </a:xfrm>
          <a:prstGeom prst="rect">
            <a:avLst/>
          </a:prstGeom>
          <a:noFill/>
          <a:ln>
            <a:noFill/>
          </a:ln>
          <a:effectLst/>
        </p:spPr>
        <p:txBody>
          <a:bodyPr lIns="0" tIns="0" rIns="0" bIns="0" anchor="ctr">
            <a:spAutoFit/>
          </a:bodyPr>
          <a:lstStyle/>
          <a:p>
            <a:pPr eaLnBrk="1" hangingPunct="1">
              <a:defRPr/>
            </a:pPr>
            <a:r>
              <a:rPr lang="ja-JP" altLang="en-US" sz="4000" dirty="0">
                <a:effectLst>
                  <a:outerShdw blurRad="38100" dist="38100" dir="2700000" algn="tl">
                    <a:srgbClr val="FFFFFF"/>
                  </a:outerShdw>
                </a:effectLst>
                <a:latin typeface="HGP創英角ｺﾞｼｯｸUB" pitchFamily="50" charset="-128"/>
                <a:ea typeface="HGP創英角ｺﾞｼｯｸUB" pitchFamily="50" charset="-128"/>
              </a:rPr>
              <a:t>税は国民が「豊かな生活」をするために必要な財源です。</a:t>
            </a:r>
          </a:p>
        </p:txBody>
      </p:sp>
      <p:sp>
        <p:nvSpPr>
          <p:cNvPr id="40967" name="Rectangle 7"/>
          <p:cNvSpPr>
            <a:spLocks noChangeArrowheads="1"/>
          </p:cNvSpPr>
          <p:nvPr/>
        </p:nvSpPr>
        <p:spPr bwMode="auto">
          <a:xfrm>
            <a:off x="684213" y="4664075"/>
            <a:ext cx="7848600" cy="1219200"/>
          </a:xfrm>
          <a:prstGeom prst="rect">
            <a:avLst/>
          </a:prstGeom>
          <a:noFill/>
          <a:ln>
            <a:noFill/>
          </a:ln>
          <a:effectLst/>
        </p:spPr>
        <p:txBody>
          <a:bodyPr lIns="0" tIns="0" rIns="0" bIns="0" anchor="ctr">
            <a:spAutoFit/>
          </a:bodyPr>
          <a:lstStyle/>
          <a:p>
            <a:pPr eaLnBrk="1" hangingPunct="1">
              <a:defRPr/>
            </a:pPr>
            <a:r>
              <a:rPr lang="ja-JP" altLang="en-US" sz="4000" dirty="0">
                <a:effectLst>
                  <a:outerShdw blurRad="38100" dist="38100" dir="2700000" algn="tl">
                    <a:srgbClr val="FFFFFF"/>
                  </a:outerShdw>
                </a:effectLst>
                <a:latin typeface="HGP創英角ﾎﾟｯﾌﾟ体" pitchFamily="50" charset="-128"/>
                <a:ea typeface="HGP創英角ﾎﾟｯﾌﾟ体" pitchFamily="50" charset="-128"/>
              </a:rPr>
              <a:t>国民が公平に税を負担できるよう</a:t>
            </a:r>
            <a:endParaRPr lang="en-US" altLang="ja-JP" sz="4000" dirty="0">
              <a:effectLst>
                <a:outerShdw blurRad="38100" dist="38100" dir="2700000" algn="tl">
                  <a:srgbClr val="FFFFFF"/>
                </a:outerShdw>
              </a:effectLst>
              <a:latin typeface="HGP創英角ﾎﾟｯﾌﾟ体" pitchFamily="50" charset="-128"/>
              <a:ea typeface="HGP創英角ﾎﾟｯﾌﾟ体" pitchFamily="50" charset="-128"/>
            </a:endParaRPr>
          </a:p>
          <a:p>
            <a:pPr eaLnBrk="1" hangingPunct="1">
              <a:defRPr/>
            </a:pPr>
            <a:r>
              <a:rPr lang="ja-JP" altLang="en-US" sz="4000" dirty="0">
                <a:effectLst>
                  <a:outerShdw blurRad="38100" dist="38100" dir="2700000" algn="tl">
                    <a:srgbClr val="FFFFFF"/>
                  </a:outerShdw>
                </a:effectLst>
                <a:latin typeface="HGP創英角ﾎﾟｯﾌﾟ体" pitchFamily="50" charset="-128"/>
                <a:ea typeface="HGP創英角ﾎﾟｯﾌﾟ体" pitchFamily="50" charset="-128"/>
              </a:rPr>
              <a:t>たくさんの種類の税金があります。</a:t>
            </a:r>
          </a:p>
        </p:txBody>
      </p:sp>
      <p:sp>
        <p:nvSpPr>
          <p:cNvPr id="40970" name="Rectangle 10"/>
          <p:cNvSpPr>
            <a:spLocks noGrp="1" noChangeArrowheads="1"/>
          </p:cNvSpPr>
          <p:nvPr>
            <p:ph type="title"/>
          </p:nvPr>
        </p:nvSpPr>
        <p:spPr>
          <a:xfrm>
            <a:off x="250825" y="473075"/>
            <a:ext cx="8604250" cy="676275"/>
          </a:xfrm>
        </p:spPr>
        <p:txBody>
          <a:bodyPr lIns="0" tIns="0" rIns="0" bIns="0" rtlCol="0">
            <a:spAutoFit/>
          </a:bodyPr>
          <a:lstStyle/>
          <a:p>
            <a:pPr eaLnBrk="1" fontAlgn="auto" hangingPunct="1">
              <a:spcAft>
                <a:spcPts val="0"/>
              </a:spcAft>
              <a:defRPr/>
            </a:pPr>
            <a:r>
              <a:rPr lang="ja-JP" altLang="en-US" b="1" dirty="0">
                <a:effectLst>
                  <a:outerShdw blurRad="38100" dist="38100" dir="2700000" algn="tl">
                    <a:srgbClr val="000000">
                      <a:alpha val="43137"/>
                    </a:srgbClr>
                  </a:outerShdw>
                </a:effectLst>
                <a:latin typeface="ＭＳ ゴシック" pitchFamily="49" charset="-128"/>
                <a:ea typeface="ＭＳ ゴシック" pitchFamily="49" charset="-128"/>
              </a:rPr>
              <a:t>暮らしに必要な税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0965"/>
                                        </p:tgtEl>
                                        <p:attrNameLst>
                                          <p:attrName>style.visibility</p:attrName>
                                        </p:attrNameLst>
                                      </p:cBhvr>
                                      <p:to>
                                        <p:strVal val="visible"/>
                                      </p:to>
                                    </p:set>
                                    <p:anim calcmode="discrete" valueType="clr">
                                      <p:cBhvr override="childStyle">
                                        <p:cTn id="7" dur="500"/>
                                        <p:tgtEl>
                                          <p:spTgt spid="4096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0965"/>
                                        </p:tgtEl>
                                        <p:attrNameLst>
                                          <p:attrName>fillcolor</p:attrName>
                                        </p:attrNameLst>
                                      </p:cBhvr>
                                      <p:tavLst>
                                        <p:tav tm="0">
                                          <p:val>
                                            <p:clrVal>
                                              <a:schemeClr val="accent2"/>
                                            </p:clrVal>
                                          </p:val>
                                        </p:tav>
                                        <p:tav tm="50000">
                                          <p:val>
                                            <p:clrVal>
                                              <a:schemeClr val="hlink"/>
                                            </p:clrVal>
                                          </p:val>
                                        </p:tav>
                                      </p:tavLst>
                                    </p:anim>
                                    <p:set>
                                      <p:cBhvr>
                                        <p:cTn id="9" dur="500"/>
                                        <p:tgtEl>
                                          <p:spTgt spid="40965"/>
                                        </p:tgtEl>
                                        <p:attrNameLst>
                                          <p:attrName>fill.type</p:attrName>
                                        </p:attrNameLst>
                                      </p:cBhvr>
                                      <p:to>
                                        <p:strVal val="solid"/>
                                      </p:to>
                                    </p:set>
                                  </p:childTnLst>
                                </p:cTn>
                              </p:par>
                            </p:childTnLst>
                          </p:cTn>
                        </p:par>
                        <p:par>
                          <p:cTn id="10" fill="hold" nodeType="afterGroup">
                            <p:stCondLst>
                              <p:cond delay="6250"/>
                            </p:stCondLst>
                            <p:childTnLst>
                              <p:par>
                                <p:cTn id="11" presetID="27" presetClass="entr" presetSubtype="0" fill="hold" grpId="0" nodeType="afterEffect">
                                  <p:stCondLst>
                                    <p:cond delay="2000"/>
                                  </p:stCondLst>
                                  <p:iterate type="lt">
                                    <p:tmPct val="50000"/>
                                  </p:iterate>
                                  <p:childTnLst>
                                    <p:set>
                                      <p:cBhvr>
                                        <p:cTn id="12" dur="1" fill="hold">
                                          <p:stCondLst>
                                            <p:cond delay="0"/>
                                          </p:stCondLst>
                                        </p:cTn>
                                        <p:tgtEl>
                                          <p:spTgt spid="40966"/>
                                        </p:tgtEl>
                                        <p:attrNameLst>
                                          <p:attrName>style.visibility</p:attrName>
                                        </p:attrNameLst>
                                      </p:cBhvr>
                                      <p:to>
                                        <p:strVal val="visible"/>
                                      </p:to>
                                    </p:set>
                                    <p:anim calcmode="discrete" valueType="clr">
                                      <p:cBhvr override="childStyle">
                                        <p:cTn id="13" dur="500"/>
                                        <p:tgtEl>
                                          <p:spTgt spid="40966"/>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0966"/>
                                        </p:tgtEl>
                                        <p:attrNameLst>
                                          <p:attrName>fillcolor</p:attrName>
                                        </p:attrNameLst>
                                      </p:cBhvr>
                                      <p:tavLst>
                                        <p:tav tm="0">
                                          <p:val>
                                            <p:clrVal>
                                              <a:schemeClr val="accent2"/>
                                            </p:clrVal>
                                          </p:val>
                                        </p:tav>
                                        <p:tav tm="50000">
                                          <p:val>
                                            <p:clrVal>
                                              <a:schemeClr val="hlink"/>
                                            </p:clrVal>
                                          </p:val>
                                        </p:tav>
                                      </p:tavLst>
                                    </p:anim>
                                    <p:set>
                                      <p:cBhvr>
                                        <p:cTn id="15" dur="500"/>
                                        <p:tgtEl>
                                          <p:spTgt spid="40966"/>
                                        </p:tgtEl>
                                        <p:attrNameLst>
                                          <p:attrName>fill.type</p:attrName>
                                        </p:attrNameLst>
                                      </p:cBhvr>
                                      <p:to>
                                        <p:strVal val="solid"/>
                                      </p:to>
                                    </p:set>
                                  </p:childTnLst>
                                </p:cTn>
                              </p:par>
                            </p:childTnLst>
                          </p:cTn>
                        </p:par>
                        <p:par>
                          <p:cTn id="16" fill="hold" nodeType="afterGroup">
                            <p:stCondLst>
                              <p:cond delay="15000"/>
                            </p:stCondLst>
                            <p:childTnLst>
                              <p:par>
                                <p:cTn id="17" presetID="27" presetClass="entr" presetSubtype="0" fill="hold" grpId="0" nodeType="afterEffect">
                                  <p:stCondLst>
                                    <p:cond delay="2000"/>
                                  </p:stCondLst>
                                  <p:iterate type="lt">
                                    <p:tmPct val="50000"/>
                                  </p:iterate>
                                  <p:childTnLst>
                                    <p:set>
                                      <p:cBhvr>
                                        <p:cTn id="18" dur="1" fill="hold">
                                          <p:stCondLst>
                                            <p:cond delay="0"/>
                                          </p:stCondLst>
                                        </p:cTn>
                                        <p:tgtEl>
                                          <p:spTgt spid="40967"/>
                                        </p:tgtEl>
                                        <p:attrNameLst>
                                          <p:attrName>style.visibility</p:attrName>
                                        </p:attrNameLst>
                                      </p:cBhvr>
                                      <p:to>
                                        <p:strVal val="visible"/>
                                      </p:to>
                                    </p:set>
                                    <p:anim calcmode="discrete" valueType="clr">
                                      <p:cBhvr override="childStyle">
                                        <p:cTn id="19" dur="50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40967"/>
                                        </p:tgtEl>
                                        <p:attrNameLst>
                                          <p:attrName>fillcolor</p:attrName>
                                        </p:attrNameLst>
                                      </p:cBhvr>
                                      <p:tavLst>
                                        <p:tav tm="0">
                                          <p:val>
                                            <p:clrVal>
                                              <a:schemeClr val="accent2"/>
                                            </p:clrVal>
                                          </p:val>
                                        </p:tav>
                                        <p:tav tm="50000">
                                          <p:val>
                                            <p:clrVal>
                                              <a:schemeClr val="hlink"/>
                                            </p:clrVal>
                                          </p:val>
                                        </p:tav>
                                      </p:tavLst>
                                    </p:anim>
                                    <p:set>
                                      <p:cBhvr>
                                        <p:cTn id="21" dur="500"/>
                                        <p:tgtEl>
                                          <p:spTgt spid="40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9" name="Rectangle 105"/>
          <p:cNvSpPr>
            <a:spLocks noChangeArrowheads="1"/>
          </p:cNvSpPr>
          <p:nvPr/>
        </p:nvSpPr>
        <p:spPr bwMode="auto">
          <a:xfrm>
            <a:off x="0" y="-26988"/>
            <a:ext cx="9144000" cy="7353301"/>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6400">
              <a:latin typeface="Tahoma" panose="020B0604030504040204" pitchFamily="34" charset="0"/>
              <a:ea typeface="HG教科書体" panose="02020609000000000000" pitchFamily="17" charset="-128"/>
            </a:endParaRPr>
          </a:p>
        </p:txBody>
      </p:sp>
      <p:sp>
        <p:nvSpPr>
          <p:cNvPr id="108548" name="Rectangle 4"/>
          <p:cNvSpPr>
            <a:spLocks noChangeArrowheads="1"/>
          </p:cNvSpPr>
          <p:nvPr/>
        </p:nvSpPr>
        <p:spPr bwMode="auto">
          <a:xfrm>
            <a:off x="323850" y="2205038"/>
            <a:ext cx="2160588" cy="1871662"/>
          </a:xfrm>
          <a:prstGeom prst="rect">
            <a:avLst/>
          </a:prstGeom>
          <a:noFill/>
          <a:ln>
            <a:noFill/>
          </a:ln>
          <a:effectLst/>
        </p:spPr>
        <p:txBody>
          <a:bodyPr wrap="none" anchor="ctr"/>
          <a:lstStyle/>
          <a:p>
            <a:pPr algn="ctr" eaLnBrk="1" hangingPunct="1">
              <a:defRPr/>
            </a:pPr>
            <a:r>
              <a:rPr lang="ja-JP" altLang="en-US" sz="14000" dirty="0">
                <a:solidFill>
                  <a:srgbClr val="000066"/>
                </a:solidFill>
                <a:effectLst>
                  <a:outerShdw blurRad="38100" dist="38100" dir="2700000" algn="tl">
                    <a:srgbClr val="C0C0C0"/>
                  </a:outerShdw>
                </a:effectLst>
                <a:latin typeface="Arial" charset="0"/>
                <a:ea typeface="HGP創英ﾌﾟﾚｾﾞﾝｽEB" pitchFamily="18" charset="-128"/>
              </a:rPr>
              <a:t>主</a:t>
            </a:r>
          </a:p>
        </p:txBody>
      </p:sp>
      <p:sp>
        <p:nvSpPr>
          <p:cNvPr id="108549" name="Rectangle 5"/>
          <p:cNvSpPr>
            <a:spLocks noChangeArrowheads="1"/>
          </p:cNvSpPr>
          <p:nvPr/>
        </p:nvSpPr>
        <p:spPr bwMode="auto">
          <a:xfrm>
            <a:off x="2411413" y="2276475"/>
            <a:ext cx="2160587" cy="1871663"/>
          </a:xfrm>
          <a:prstGeom prst="rect">
            <a:avLst/>
          </a:prstGeom>
          <a:noFill/>
          <a:ln>
            <a:noFill/>
          </a:ln>
          <a:effectLst/>
        </p:spPr>
        <p:txBody>
          <a:bodyPr wrap="none" anchor="ctr"/>
          <a:lstStyle/>
          <a:p>
            <a:pPr algn="ctr" eaLnBrk="1" hangingPunct="1">
              <a:defRPr/>
            </a:pPr>
            <a:r>
              <a:rPr lang="ja-JP" altLang="en-US" sz="14000" dirty="0">
                <a:solidFill>
                  <a:srgbClr val="000066"/>
                </a:solidFill>
                <a:effectLst>
                  <a:outerShdw blurRad="38100" dist="38100" dir="2700000" algn="tl">
                    <a:srgbClr val="C0C0C0"/>
                  </a:outerShdw>
                </a:effectLst>
                <a:latin typeface="Arial" charset="0"/>
                <a:ea typeface="HGP創英ﾌﾟﾚｾﾞﾝｽEB" pitchFamily="18" charset="-128"/>
              </a:rPr>
              <a:t>な</a:t>
            </a:r>
          </a:p>
        </p:txBody>
      </p:sp>
      <p:sp>
        <p:nvSpPr>
          <p:cNvPr id="108550" name="Rectangle 6"/>
          <p:cNvSpPr>
            <a:spLocks noChangeArrowheads="1"/>
          </p:cNvSpPr>
          <p:nvPr/>
        </p:nvSpPr>
        <p:spPr bwMode="auto">
          <a:xfrm>
            <a:off x="4572000" y="2276475"/>
            <a:ext cx="2160588" cy="1871663"/>
          </a:xfrm>
          <a:prstGeom prst="rect">
            <a:avLst/>
          </a:prstGeom>
          <a:noFill/>
          <a:ln>
            <a:noFill/>
          </a:ln>
          <a:effectLst/>
        </p:spPr>
        <p:txBody>
          <a:bodyPr wrap="none" anchor="ctr"/>
          <a:lstStyle/>
          <a:p>
            <a:pPr algn="ctr" eaLnBrk="1" hangingPunct="1">
              <a:defRPr/>
            </a:pPr>
            <a:r>
              <a:rPr lang="ja-JP" altLang="en-US" sz="14000" dirty="0">
                <a:solidFill>
                  <a:srgbClr val="000066"/>
                </a:solidFill>
                <a:effectLst>
                  <a:outerShdw blurRad="38100" dist="38100" dir="2700000" algn="tl">
                    <a:srgbClr val="C0C0C0"/>
                  </a:outerShdw>
                </a:effectLst>
                <a:latin typeface="Arial" charset="0"/>
                <a:ea typeface="HGP創英ﾌﾟﾚｾﾞﾝｽEB" pitchFamily="18" charset="-128"/>
              </a:rPr>
              <a:t>税</a:t>
            </a:r>
          </a:p>
        </p:txBody>
      </p:sp>
      <p:sp>
        <p:nvSpPr>
          <p:cNvPr id="108551" name="Rectangle 7"/>
          <p:cNvSpPr>
            <a:spLocks noChangeArrowheads="1"/>
          </p:cNvSpPr>
          <p:nvPr/>
        </p:nvSpPr>
        <p:spPr bwMode="auto">
          <a:xfrm>
            <a:off x="6732588" y="2276475"/>
            <a:ext cx="2160587" cy="1871663"/>
          </a:xfrm>
          <a:prstGeom prst="rect">
            <a:avLst/>
          </a:prstGeom>
          <a:noFill/>
          <a:ln>
            <a:noFill/>
          </a:ln>
          <a:effectLst/>
        </p:spPr>
        <p:txBody>
          <a:bodyPr wrap="none" anchor="ctr"/>
          <a:lstStyle/>
          <a:p>
            <a:pPr algn="ctr" eaLnBrk="1" hangingPunct="1">
              <a:defRPr/>
            </a:pPr>
            <a:r>
              <a:rPr lang="ja-JP" altLang="en-US" sz="14000" dirty="0">
                <a:solidFill>
                  <a:srgbClr val="000066"/>
                </a:solidFill>
                <a:effectLst>
                  <a:outerShdw blurRad="38100" dist="38100" dir="2700000" algn="tl">
                    <a:srgbClr val="C0C0C0"/>
                  </a:outerShdw>
                </a:effectLst>
                <a:latin typeface="Arial" charset="0"/>
                <a:ea typeface="HGP創英ﾌﾟﾚｾﾞﾝｽEB" pitchFamily="18" charset="-128"/>
              </a:rPr>
              <a:t>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1000"/>
                                  </p:stCondLst>
                                  <p:childTnLst>
                                    <p:set>
                                      <p:cBhvr>
                                        <p:cTn id="6" dur="1" fill="hold">
                                          <p:stCondLst>
                                            <p:cond delay="0"/>
                                          </p:stCondLst>
                                        </p:cTn>
                                        <p:tgtEl>
                                          <p:spTgt spid="108649"/>
                                        </p:tgtEl>
                                        <p:attrNameLst>
                                          <p:attrName>style.visibility</p:attrName>
                                        </p:attrNameLst>
                                      </p:cBhvr>
                                      <p:to>
                                        <p:strVal val="visible"/>
                                      </p:to>
                                    </p:set>
                                    <p:animEffect transition="in" filter="diamond(out)">
                                      <p:cBhvr>
                                        <p:cTn id="7" dur="1000"/>
                                        <p:tgtEl>
                                          <p:spTgt spid="108649"/>
                                        </p:tgtEl>
                                      </p:cBhvr>
                                    </p:animEffect>
                                  </p:childTnLst>
                                </p:cTn>
                              </p:par>
                            </p:childTnLst>
                          </p:cTn>
                        </p:par>
                        <p:par>
                          <p:cTn id="8" fill="hold" nodeType="afterGroup">
                            <p:stCondLst>
                              <p:cond delay="2000"/>
                            </p:stCondLst>
                            <p:childTnLst>
                              <p:par>
                                <p:cTn id="9" presetID="35" presetClass="entr" presetSubtype="0" fill="hold" grpId="1" nodeType="afterEffect">
                                  <p:stCondLst>
                                    <p:cond delay="500"/>
                                  </p:stCondLst>
                                  <p:childTnLst>
                                    <p:set>
                                      <p:cBhvr>
                                        <p:cTn id="10" dur="1" fill="hold">
                                          <p:stCondLst>
                                            <p:cond delay="0"/>
                                          </p:stCondLst>
                                        </p:cTn>
                                        <p:tgtEl>
                                          <p:spTgt spid="108548"/>
                                        </p:tgtEl>
                                        <p:attrNameLst>
                                          <p:attrName>style.visibility</p:attrName>
                                        </p:attrNameLst>
                                      </p:cBhvr>
                                      <p:to>
                                        <p:strVal val="visible"/>
                                      </p:to>
                                    </p:set>
                                    <p:animEffect transition="in" filter="fade">
                                      <p:cBhvr>
                                        <p:cTn id="11" dur="1000"/>
                                        <p:tgtEl>
                                          <p:spTgt spid="108548"/>
                                        </p:tgtEl>
                                      </p:cBhvr>
                                    </p:animEffect>
                                    <p:anim calcmode="lin" valueType="num">
                                      <p:cBhvr>
                                        <p:cTn id="12" dur="1000" fill="hold"/>
                                        <p:tgtEl>
                                          <p:spTgt spid="108548"/>
                                        </p:tgtEl>
                                        <p:attrNameLst>
                                          <p:attrName>style.rotation</p:attrName>
                                        </p:attrNameLst>
                                      </p:cBhvr>
                                      <p:tavLst>
                                        <p:tav tm="0">
                                          <p:val>
                                            <p:fltVal val="720"/>
                                          </p:val>
                                        </p:tav>
                                        <p:tav tm="100000">
                                          <p:val>
                                            <p:fltVal val="0"/>
                                          </p:val>
                                        </p:tav>
                                      </p:tavLst>
                                    </p:anim>
                                    <p:anim calcmode="lin" valueType="num">
                                      <p:cBhvr>
                                        <p:cTn id="13" dur="1000" fill="hold"/>
                                        <p:tgtEl>
                                          <p:spTgt spid="108548"/>
                                        </p:tgtEl>
                                        <p:attrNameLst>
                                          <p:attrName>ppt_h</p:attrName>
                                        </p:attrNameLst>
                                      </p:cBhvr>
                                      <p:tavLst>
                                        <p:tav tm="0">
                                          <p:val>
                                            <p:fltVal val="0"/>
                                          </p:val>
                                        </p:tav>
                                        <p:tav tm="100000">
                                          <p:val>
                                            <p:strVal val="#ppt_h"/>
                                          </p:val>
                                        </p:tav>
                                      </p:tavLst>
                                    </p:anim>
                                    <p:anim calcmode="lin" valueType="num">
                                      <p:cBhvr>
                                        <p:cTn id="14" dur="1000" fill="hold"/>
                                        <p:tgtEl>
                                          <p:spTgt spid="108548"/>
                                        </p:tgtEl>
                                        <p:attrNameLst>
                                          <p:attrName>ppt_w</p:attrName>
                                        </p:attrNameLst>
                                      </p:cBhvr>
                                      <p:tavLst>
                                        <p:tav tm="0">
                                          <p:val>
                                            <p:fltVal val="0"/>
                                          </p:val>
                                        </p:tav>
                                        <p:tav tm="100000">
                                          <p:val>
                                            <p:strVal val="#ppt_w"/>
                                          </p:val>
                                        </p:tav>
                                      </p:tavLst>
                                    </p:anim>
                                  </p:childTnLst>
                                </p:cTn>
                              </p:par>
                              <p:par>
                                <p:cTn id="15" presetID="23" presetClass="entr" presetSubtype="32" fill="hold" grpId="0" nodeType="withEffect">
                                  <p:stCondLst>
                                    <p:cond delay="50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strVal val="4*#ppt_w"/>
                                          </p:val>
                                        </p:tav>
                                        <p:tav tm="100000">
                                          <p:val>
                                            <p:strVal val="#ppt_w"/>
                                          </p:val>
                                        </p:tav>
                                      </p:tavLst>
                                    </p:anim>
                                    <p:anim calcmode="lin" valueType="num">
                                      <p:cBhvr>
                                        <p:cTn id="18" dur="1000" fill="hold"/>
                                        <p:tgtEl>
                                          <p:spTgt spid="108548"/>
                                        </p:tgtEl>
                                        <p:attrNameLst>
                                          <p:attrName>ppt_h</p:attrName>
                                        </p:attrNameLst>
                                      </p:cBhvr>
                                      <p:tavLst>
                                        <p:tav tm="0">
                                          <p:val>
                                            <p:strVal val="4*#ppt_h"/>
                                          </p:val>
                                        </p:tav>
                                        <p:tav tm="100000">
                                          <p:val>
                                            <p:strVal val="#ppt_h"/>
                                          </p:val>
                                        </p:tav>
                                      </p:tavLst>
                                    </p:anim>
                                  </p:childTnLst>
                                </p:cTn>
                              </p:par>
                              <p:par>
                                <p:cTn id="19" presetID="35" presetClass="entr" presetSubtype="0" fill="hold" grpId="1" nodeType="withEffect">
                                  <p:stCondLst>
                                    <p:cond delay="800"/>
                                  </p:stCondLst>
                                  <p:childTnLst>
                                    <p:set>
                                      <p:cBhvr>
                                        <p:cTn id="20" dur="1" fill="hold">
                                          <p:stCondLst>
                                            <p:cond delay="0"/>
                                          </p:stCondLst>
                                        </p:cTn>
                                        <p:tgtEl>
                                          <p:spTgt spid="108549"/>
                                        </p:tgtEl>
                                        <p:attrNameLst>
                                          <p:attrName>style.visibility</p:attrName>
                                        </p:attrNameLst>
                                      </p:cBhvr>
                                      <p:to>
                                        <p:strVal val="visible"/>
                                      </p:to>
                                    </p:set>
                                    <p:animEffect transition="in" filter="fade">
                                      <p:cBhvr>
                                        <p:cTn id="21" dur="1000"/>
                                        <p:tgtEl>
                                          <p:spTgt spid="108549"/>
                                        </p:tgtEl>
                                      </p:cBhvr>
                                    </p:animEffect>
                                    <p:anim calcmode="lin" valueType="num">
                                      <p:cBhvr>
                                        <p:cTn id="22" dur="1000" fill="hold"/>
                                        <p:tgtEl>
                                          <p:spTgt spid="108549"/>
                                        </p:tgtEl>
                                        <p:attrNameLst>
                                          <p:attrName>style.rotation</p:attrName>
                                        </p:attrNameLst>
                                      </p:cBhvr>
                                      <p:tavLst>
                                        <p:tav tm="0">
                                          <p:val>
                                            <p:fltVal val="720"/>
                                          </p:val>
                                        </p:tav>
                                        <p:tav tm="100000">
                                          <p:val>
                                            <p:fltVal val="0"/>
                                          </p:val>
                                        </p:tav>
                                      </p:tavLst>
                                    </p:anim>
                                    <p:anim calcmode="lin" valueType="num">
                                      <p:cBhvr>
                                        <p:cTn id="23" dur="1000" fill="hold"/>
                                        <p:tgtEl>
                                          <p:spTgt spid="108549"/>
                                        </p:tgtEl>
                                        <p:attrNameLst>
                                          <p:attrName>ppt_h</p:attrName>
                                        </p:attrNameLst>
                                      </p:cBhvr>
                                      <p:tavLst>
                                        <p:tav tm="0">
                                          <p:val>
                                            <p:fltVal val="0"/>
                                          </p:val>
                                        </p:tav>
                                        <p:tav tm="100000">
                                          <p:val>
                                            <p:strVal val="#ppt_h"/>
                                          </p:val>
                                        </p:tav>
                                      </p:tavLst>
                                    </p:anim>
                                    <p:anim calcmode="lin" valueType="num">
                                      <p:cBhvr>
                                        <p:cTn id="24" dur="1000" fill="hold"/>
                                        <p:tgtEl>
                                          <p:spTgt spid="108549"/>
                                        </p:tgtEl>
                                        <p:attrNameLst>
                                          <p:attrName>ppt_w</p:attrName>
                                        </p:attrNameLst>
                                      </p:cBhvr>
                                      <p:tavLst>
                                        <p:tav tm="0">
                                          <p:val>
                                            <p:fltVal val="0"/>
                                          </p:val>
                                        </p:tav>
                                        <p:tav tm="100000">
                                          <p:val>
                                            <p:strVal val="#ppt_w"/>
                                          </p:val>
                                        </p:tav>
                                      </p:tavLst>
                                    </p:anim>
                                  </p:childTnLst>
                                </p:cTn>
                              </p:par>
                              <p:par>
                                <p:cTn id="25" presetID="23" presetClass="entr" presetSubtype="32" fill="hold" grpId="0" nodeType="withEffect">
                                  <p:stCondLst>
                                    <p:cond delay="800"/>
                                  </p:stCondLst>
                                  <p:childTnLst>
                                    <p:set>
                                      <p:cBhvr>
                                        <p:cTn id="26" dur="1" fill="hold">
                                          <p:stCondLst>
                                            <p:cond delay="0"/>
                                          </p:stCondLst>
                                        </p:cTn>
                                        <p:tgtEl>
                                          <p:spTgt spid="108549"/>
                                        </p:tgtEl>
                                        <p:attrNameLst>
                                          <p:attrName>style.visibility</p:attrName>
                                        </p:attrNameLst>
                                      </p:cBhvr>
                                      <p:to>
                                        <p:strVal val="visible"/>
                                      </p:to>
                                    </p:set>
                                    <p:anim calcmode="lin" valueType="num">
                                      <p:cBhvr>
                                        <p:cTn id="27" dur="1000" fill="hold"/>
                                        <p:tgtEl>
                                          <p:spTgt spid="108549"/>
                                        </p:tgtEl>
                                        <p:attrNameLst>
                                          <p:attrName>ppt_w</p:attrName>
                                        </p:attrNameLst>
                                      </p:cBhvr>
                                      <p:tavLst>
                                        <p:tav tm="0">
                                          <p:val>
                                            <p:strVal val="4*#ppt_w"/>
                                          </p:val>
                                        </p:tav>
                                        <p:tav tm="100000">
                                          <p:val>
                                            <p:strVal val="#ppt_w"/>
                                          </p:val>
                                        </p:tav>
                                      </p:tavLst>
                                    </p:anim>
                                    <p:anim calcmode="lin" valueType="num">
                                      <p:cBhvr>
                                        <p:cTn id="28" dur="1000" fill="hold"/>
                                        <p:tgtEl>
                                          <p:spTgt spid="108549"/>
                                        </p:tgtEl>
                                        <p:attrNameLst>
                                          <p:attrName>ppt_h</p:attrName>
                                        </p:attrNameLst>
                                      </p:cBhvr>
                                      <p:tavLst>
                                        <p:tav tm="0">
                                          <p:val>
                                            <p:strVal val="4*#ppt_h"/>
                                          </p:val>
                                        </p:tav>
                                        <p:tav tm="100000">
                                          <p:val>
                                            <p:strVal val="#ppt_h"/>
                                          </p:val>
                                        </p:tav>
                                      </p:tavLst>
                                    </p:anim>
                                  </p:childTnLst>
                                </p:cTn>
                              </p:par>
                              <p:par>
                                <p:cTn id="29" presetID="35" presetClass="entr" presetSubtype="0" fill="hold" grpId="1" nodeType="withEffect">
                                  <p:stCondLst>
                                    <p:cond delay="1100"/>
                                  </p:stCondLst>
                                  <p:childTnLst>
                                    <p:set>
                                      <p:cBhvr>
                                        <p:cTn id="30" dur="1" fill="hold">
                                          <p:stCondLst>
                                            <p:cond delay="0"/>
                                          </p:stCondLst>
                                        </p:cTn>
                                        <p:tgtEl>
                                          <p:spTgt spid="108550"/>
                                        </p:tgtEl>
                                        <p:attrNameLst>
                                          <p:attrName>style.visibility</p:attrName>
                                        </p:attrNameLst>
                                      </p:cBhvr>
                                      <p:to>
                                        <p:strVal val="visible"/>
                                      </p:to>
                                    </p:set>
                                    <p:animEffect transition="in" filter="fade">
                                      <p:cBhvr>
                                        <p:cTn id="31" dur="1000"/>
                                        <p:tgtEl>
                                          <p:spTgt spid="108550"/>
                                        </p:tgtEl>
                                      </p:cBhvr>
                                    </p:animEffect>
                                    <p:anim calcmode="lin" valueType="num">
                                      <p:cBhvr>
                                        <p:cTn id="32" dur="1000" fill="hold"/>
                                        <p:tgtEl>
                                          <p:spTgt spid="108550"/>
                                        </p:tgtEl>
                                        <p:attrNameLst>
                                          <p:attrName>style.rotation</p:attrName>
                                        </p:attrNameLst>
                                      </p:cBhvr>
                                      <p:tavLst>
                                        <p:tav tm="0">
                                          <p:val>
                                            <p:fltVal val="720"/>
                                          </p:val>
                                        </p:tav>
                                        <p:tav tm="100000">
                                          <p:val>
                                            <p:fltVal val="0"/>
                                          </p:val>
                                        </p:tav>
                                      </p:tavLst>
                                    </p:anim>
                                    <p:anim calcmode="lin" valueType="num">
                                      <p:cBhvr>
                                        <p:cTn id="33" dur="1000" fill="hold"/>
                                        <p:tgtEl>
                                          <p:spTgt spid="108550"/>
                                        </p:tgtEl>
                                        <p:attrNameLst>
                                          <p:attrName>ppt_h</p:attrName>
                                        </p:attrNameLst>
                                      </p:cBhvr>
                                      <p:tavLst>
                                        <p:tav tm="0">
                                          <p:val>
                                            <p:fltVal val="0"/>
                                          </p:val>
                                        </p:tav>
                                        <p:tav tm="100000">
                                          <p:val>
                                            <p:strVal val="#ppt_h"/>
                                          </p:val>
                                        </p:tav>
                                      </p:tavLst>
                                    </p:anim>
                                    <p:anim calcmode="lin" valueType="num">
                                      <p:cBhvr>
                                        <p:cTn id="34" dur="1000" fill="hold"/>
                                        <p:tgtEl>
                                          <p:spTgt spid="108550"/>
                                        </p:tgtEl>
                                        <p:attrNameLst>
                                          <p:attrName>ppt_w</p:attrName>
                                        </p:attrNameLst>
                                      </p:cBhvr>
                                      <p:tavLst>
                                        <p:tav tm="0">
                                          <p:val>
                                            <p:fltVal val="0"/>
                                          </p:val>
                                        </p:tav>
                                        <p:tav tm="100000">
                                          <p:val>
                                            <p:strVal val="#ppt_w"/>
                                          </p:val>
                                        </p:tav>
                                      </p:tavLst>
                                    </p:anim>
                                  </p:childTnLst>
                                </p:cTn>
                              </p:par>
                              <p:par>
                                <p:cTn id="35" presetID="23" presetClass="entr" presetSubtype="32" fill="hold" grpId="0" nodeType="withEffect">
                                  <p:stCondLst>
                                    <p:cond delay="1100"/>
                                  </p:stCondLst>
                                  <p:childTnLst>
                                    <p:set>
                                      <p:cBhvr>
                                        <p:cTn id="36" dur="1" fill="hold">
                                          <p:stCondLst>
                                            <p:cond delay="0"/>
                                          </p:stCondLst>
                                        </p:cTn>
                                        <p:tgtEl>
                                          <p:spTgt spid="108550"/>
                                        </p:tgtEl>
                                        <p:attrNameLst>
                                          <p:attrName>style.visibility</p:attrName>
                                        </p:attrNameLst>
                                      </p:cBhvr>
                                      <p:to>
                                        <p:strVal val="visible"/>
                                      </p:to>
                                    </p:set>
                                    <p:anim calcmode="lin" valueType="num">
                                      <p:cBhvr>
                                        <p:cTn id="37" dur="1000" fill="hold"/>
                                        <p:tgtEl>
                                          <p:spTgt spid="108550"/>
                                        </p:tgtEl>
                                        <p:attrNameLst>
                                          <p:attrName>ppt_w</p:attrName>
                                        </p:attrNameLst>
                                      </p:cBhvr>
                                      <p:tavLst>
                                        <p:tav tm="0">
                                          <p:val>
                                            <p:strVal val="4*#ppt_w"/>
                                          </p:val>
                                        </p:tav>
                                        <p:tav tm="100000">
                                          <p:val>
                                            <p:strVal val="#ppt_w"/>
                                          </p:val>
                                        </p:tav>
                                      </p:tavLst>
                                    </p:anim>
                                    <p:anim calcmode="lin" valueType="num">
                                      <p:cBhvr>
                                        <p:cTn id="38" dur="1000" fill="hold"/>
                                        <p:tgtEl>
                                          <p:spTgt spid="108550"/>
                                        </p:tgtEl>
                                        <p:attrNameLst>
                                          <p:attrName>ppt_h</p:attrName>
                                        </p:attrNameLst>
                                      </p:cBhvr>
                                      <p:tavLst>
                                        <p:tav tm="0">
                                          <p:val>
                                            <p:strVal val="4*#ppt_h"/>
                                          </p:val>
                                        </p:tav>
                                        <p:tav tm="100000">
                                          <p:val>
                                            <p:strVal val="#ppt_h"/>
                                          </p:val>
                                        </p:tav>
                                      </p:tavLst>
                                    </p:anim>
                                  </p:childTnLst>
                                </p:cTn>
                              </p:par>
                              <p:par>
                                <p:cTn id="39" presetID="35" presetClass="entr" presetSubtype="0" fill="hold" grpId="1" nodeType="withEffect">
                                  <p:stCondLst>
                                    <p:cond delay="1400"/>
                                  </p:stCondLst>
                                  <p:childTnLst>
                                    <p:set>
                                      <p:cBhvr>
                                        <p:cTn id="40" dur="1" fill="hold">
                                          <p:stCondLst>
                                            <p:cond delay="0"/>
                                          </p:stCondLst>
                                        </p:cTn>
                                        <p:tgtEl>
                                          <p:spTgt spid="108551"/>
                                        </p:tgtEl>
                                        <p:attrNameLst>
                                          <p:attrName>style.visibility</p:attrName>
                                        </p:attrNameLst>
                                      </p:cBhvr>
                                      <p:to>
                                        <p:strVal val="visible"/>
                                      </p:to>
                                    </p:set>
                                    <p:animEffect transition="in" filter="fade">
                                      <p:cBhvr>
                                        <p:cTn id="41" dur="1000"/>
                                        <p:tgtEl>
                                          <p:spTgt spid="108551"/>
                                        </p:tgtEl>
                                      </p:cBhvr>
                                    </p:animEffect>
                                    <p:anim calcmode="lin" valueType="num">
                                      <p:cBhvr>
                                        <p:cTn id="42" dur="1000" fill="hold"/>
                                        <p:tgtEl>
                                          <p:spTgt spid="108551"/>
                                        </p:tgtEl>
                                        <p:attrNameLst>
                                          <p:attrName>style.rotation</p:attrName>
                                        </p:attrNameLst>
                                      </p:cBhvr>
                                      <p:tavLst>
                                        <p:tav tm="0">
                                          <p:val>
                                            <p:fltVal val="720"/>
                                          </p:val>
                                        </p:tav>
                                        <p:tav tm="100000">
                                          <p:val>
                                            <p:fltVal val="0"/>
                                          </p:val>
                                        </p:tav>
                                      </p:tavLst>
                                    </p:anim>
                                    <p:anim calcmode="lin" valueType="num">
                                      <p:cBhvr>
                                        <p:cTn id="43" dur="1000" fill="hold"/>
                                        <p:tgtEl>
                                          <p:spTgt spid="108551"/>
                                        </p:tgtEl>
                                        <p:attrNameLst>
                                          <p:attrName>ppt_h</p:attrName>
                                        </p:attrNameLst>
                                      </p:cBhvr>
                                      <p:tavLst>
                                        <p:tav tm="0">
                                          <p:val>
                                            <p:fltVal val="0"/>
                                          </p:val>
                                        </p:tav>
                                        <p:tav tm="100000">
                                          <p:val>
                                            <p:strVal val="#ppt_h"/>
                                          </p:val>
                                        </p:tav>
                                      </p:tavLst>
                                    </p:anim>
                                    <p:anim calcmode="lin" valueType="num">
                                      <p:cBhvr>
                                        <p:cTn id="44" dur="1000" fill="hold"/>
                                        <p:tgtEl>
                                          <p:spTgt spid="108551"/>
                                        </p:tgtEl>
                                        <p:attrNameLst>
                                          <p:attrName>ppt_w</p:attrName>
                                        </p:attrNameLst>
                                      </p:cBhvr>
                                      <p:tavLst>
                                        <p:tav tm="0">
                                          <p:val>
                                            <p:fltVal val="0"/>
                                          </p:val>
                                        </p:tav>
                                        <p:tav tm="100000">
                                          <p:val>
                                            <p:strVal val="#ppt_w"/>
                                          </p:val>
                                        </p:tav>
                                      </p:tavLst>
                                    </p:anim>
                                  </p:childTnLst>
                                </p:cTn>
                              </p:par>
                              <p:par>
                                <p:cTn id="45" presetID="23" presetClass="entr" presetSubtype="32" fill="hold" grpId="0" nodeType="withEffect">
                                  <p:stCondLst>
                                    <p:cond delay="1400"/>
                                  </p:stCondLst>
                                  <p:childTnLst>
                                    <p:set>
                                      <p:cBhvr>
                                        <p:cTn id="46" dur="1" fill="hold">
                                          <p:stCondLst>
                                            <p:cond delay="0"/>
                                          </p:stCondLst>
                                        </p:cTn>
                                        <p:tgtEl>
                                          <p:spTgt spid="108551"/>
                                        </p:tgtEl>
                                        <p:attrNameLst>
                                          <p:attrName>style.visibility</p:attrName>
                                        </p:attrNameLst>
                                      </p:cBhvr>
                                      <p:to>
                                        <p:strVal val="visible"/>
                                      </p:to>
                                    </p:set>
                                    <p:anim calcmode="lin" valueType="num">
                                      <p:cBhvr>
                                        <p:cTn id="47" dur="1000" fill="hold"/>
                                        <p:tgtEl>
                                          <p:spTgt spid="108551"/>
                                        </p:tgtEl>
                                        <p:attrNameLst>
                                          <p:attrName>ppt_w</p:attrName>
                                        </p:attrNameLst>
                                      </p:cBhvr>
                                      <p:tavLst>
                                        <p:tav tm="0">
                                          <p:val>
                                            <p:strVal val="4*#ppt_w"/>
                                          </p:val>
                                        </p:tav>
                                        <p:tav tm="100000">
                                          <p:val>
                                            <p:strVal val="#ppt_w"/>
                                          </p:val>
                                        </p:tav>
                                      </p:tavLst>
                                    </p:anim>
                                    <p:anim calcmode="lin" valueType="num">
                                      <p:cBhvr>
                                        <p:cTn id="48" dur="1000" fill="hold"/>
                                        <p:tgtEl>
                                          <p:spTgt spid="108551"/>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4400"/>
                            </p:stCondLst>
                            <p:childTnLst>
                              <p:par>
                                <p:cTn id="50" presetID="6" presetClass="emph" presetSubtype="0" fill="hold" grpId="2" nodeType="afterEffect">
                                  <p:stCondLst>
                                    <p:cond delay="0"/>
                                  </p:stCondLst>
                                  <p:childTnLst>
                                    <p:animScale>
                                      <p:cBhvr>
                                        <p:cTn id="51" dur="2000" fill="hold"/>
                                        <p:tgtEl>
                                          <p:spTgt spid="108548"/>
                                        </p:tgtEl>
                                      </p:cBhvr>
                                      <p:by x="100000" y="150000"/>
                                    </p:animScale>
                                  </p:childTnLst>
                                </p:cTn>
                              </p:par>
                              <p:par>
                                <p:cTn id="52" presetID="6" presetClass="emph" presetSubtype="0" fill="hold" nodeType="withEffect">
                                  <p:stCondLst>
                                    <p:cond delay="0"/>
                                  </p:stCondLst>
                                  <p:childTnLst>
                                    <p:animScale>
                                      <p:cBhvr>
                                        <p:cTn id="53" dur="2000" fill="hold"/>
                                        <p:tgtEl>
                                          <p:spTgt spid="108549"/>
                                        </p:tgtEl>
                                      </p:cBhvr>
                                      <p:by x="100000" y="150000"/>
                                    </p:animScale>
                                  </p:childTnLst>
                                </p:cTn>
                              </p:par>
                              <p:par>
                                <p:cTn id="54" presetID="6" presetClass="emph" presetSubtype="0" fill="hold" nodeType="withEffect">
                                  <p:stCondLst>
                                    <p:cond delay="0"/>
                                  </p:stCondLst>
                                  <p:childTnLst>
                                    <p:animScale>
                                      <p:cBhvr>
                                        <p:cTn id="55" dur="2000" fill="hold"/>
                                        <p:tgtEl>
                                          <p:spTgt spid="108550"/>
                                        </p:tgtEl>
                                      </p:cBhvr>
                                      <p:by x="100000" y="150000"/>
                                    </p:animScale>
                                  </p:childTnLst>
                                </p:cTn>
                              </p:par>
                              <p:par>
                                <p:cTn id="56" presetID="6" presetClass="emph" presetSubtype="0" fill="hold" nodeType="withEffect">
                                  <p:stCondLst>
                                    <p:cond delay="0"/>
                                  </p:stCondLst>
                                  <p:childTnLst>
                                    <p:animScale>
                                      <p:cBhvr>
                                        <p:cTn id="57" dur="2000" fill="hold"/>
                                        <p:tgtEl>
                                          <p:spTgt spid="108551"/>
                                        </p:tgtEl>
                                      </p:cBhvr>
                                      <p:by x="100000" y="150000"/>
                                    </p:animScale>
                                  </p:childTnLst>
                                </p:cTn>
                              </p:par>
                              <p:par>
                                <p:cTn id="58" presetID="3" presetClass="emph" presetSubtype="2" fill="hold" grpId="3" nodeType="withEffect">
                                  <p:stCondLst>
                                    <p:cond delay="500"/>
                                  </p:stCondLst>
                                  <p:childTnLst>
                                    <p:animClr clrSpc="rgb" dir="cw">
                                      <p:cBhvr override="childStyle">
                                        <p:cTn id="59" dur="2000" fill="hold"/>
                                        <p:tgtEl>
                                          <p:spTgt spid="108548"/>
                                        </p:tgtEl>
                                        <p:attrNameLst>
                                          <p:attrName>style.color</p:attrName>
                                        </p:attrNameLst>
                                      </p:cBhvr>
                                      <p:to>
                                        <a:srgbClr val="0000FF"/>
                                      </p:to>
                                    </p:animClr>
                                  </p:childTnLst>
                                </p:cTn>
                              </p:par>
                              <p:par>
                                <p:cTn id="60" presetID="3" presetClass="emph" presetSubtype="2" fill="hold" grpId="2" nodeType="withEffect">
                                  <p:stCondLst>
                                    <p:cond delay="500"/>
                                  </p:stCondLst>
                                  <p:childTnLst>
                                    <p:animClr clrSpc="rgb" dir="cw">
                                      <p:cBhvr override="childStyle">
                                        <p:cTn id="61" dur="2000" fill="hold"/>
                                        <p:tgtEl>
                                          <p:spTgt spid="108549"/>
                                        </p:tgtEl>
                                        <p:attrNameLst>
                                          <p:attrName>style.color</p:attrName>
                                        </p:attrNameLst>
                                      </p:cBhvr>
                                      <p:to>
                                        <a:srgbClr val="0000FF"/>
                                      </p:to>
                                    </p:animClr>
                                  </p:childTnLst>
                                </p:cTn>
                              </p:par>
                              <p:par>
                                <p:cTn id="62" presetID="3" presetClass="emph" presetSubtype="2" fill="hold" grpId="2" nodeType="withEffect">
                                  <p:stCondLst>
                                    <p:cond delay="500"/>
                                  </p:stCondLst>
                                  <p:childTnLst>
                                    <p:animClr clrSpc="rgb" dir="cw">
                                      <p:cBhvr override="childStyle">
                                        <p:cTn id="63" dur="2000" fill="hold"/>
                                        <p:tgtEl>
                                          <p:spTgt spid="108550"/>
                                        </p:tgtEl>
                                        <p:attrNameLst>
                                          <p:attrName>style.color</p:attrName>
                                        </p:attrNameLst>
                                      </p:cBhvr>
                                      <p:to>
                                        <a:srgbClr val="0000FF"/>
                                      </p:to>
                                    </p:animClr>
                                  </p:childTnLst>
                                </p:cTn>
                              </p:par>
                              <p:par>
                                <p:cTn id="64" presetID="3" presetClass="emph" presetSubtype="2" fill="hold" grpId="2" nodeType="withEffect">
                                  <p:stCondLst>
                                    <p:cond delay="500"/>
                                  </p:stCondLst>
                                  <p:childTnLst>
                                    <p:animClr clrSpc="rgb" dir="cw">
                                      <p:cBhvr override="childStyle">
                                        <p:cTn id="65" dur="2000" fill="hold"/>
                                        <p:tgtEl>
                                          <p:spTgt spid="108551"/>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9" grpId="0" animBg="1"/>
      <p:bldP spid="108548" grpId="0"/>
      <p:bldP spid="108548" grpId="1"/>
      <p:bldP spid="108548" grpId="2"/>
      <p:bldP spid="108548" grpId="3"/>
      <p:bldP spid="108549" grpId="0"/>
      <p:bldP spid="108549" grpId="1"/>
      <p:bldP spid="108549" grpId="2"/>
      <p:bldP spid="108550" grpId="0"/>
      <p:bldP spid="108550" grpId="1"/>
      <p:bldP spid="108550" grpId="2"/>
      <p:bldP spid="108551" grpId="0"/>
      <p:bldP spid="108551" grpId="1"/>
      <p:bldP spid="108551"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zeimus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5516563"/>
            <a:ext cx="1512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3"/>
          <p:cNvSpPr>
            <a:spLocks noGrp="1" noChangeArrowheads="1"/>
          </p:cNvSpPr>
          <p:nvPr>
            <p:ph type="title"/>
          </p:nvPr>
        </p:nvSpPr>
        <p:spPr>
          <a:xfrm>
            <a:off x="250825" y="274638"/>
            <a:ext cx="8642350" cy="706437"/>
          </a:xfrm>
        </p:spPr>
        <p:txBody>
          <a:bodyPr rtlCol="0">
            <a:normAutofit/>
          </a:bodyPr>
          <a:lstStyle/>
          <a:p>
            <a:pPr eaLnBrk="1" fontAlgn="auto" hangingPunct="1">
              <a:spcAft>
                <a:spcPts val="0"/>
              </a:spcAft>
              <a:defRPr/>
            </a:pPr>
            <a:r>
              <a:rPr lang="ja-JP" altLang="en-US" sz="4000" b="1" dirty="0">
                <a:effectLst>
                  <a:outerShdw blurRad="38100" dist="38100" dir="2700000" algn="tl">
                    <a:srgbClr val="C0C0C0"/>
                  </a:outerShdw>
                </a:effectLst>
              </a:rPr>
              <a:t>みんなが働くようになったら納める税金</a:t>
            </a:r>
          </a:p>
        </p:txBody>
      </p:sp>
      <p:sp>
        <p:nvSpPr>
          <p:cNvPr id="156676" name="Rectangle 4"/>
          <p:cNvSpPr>
            <a:spLocks noGrp="1" noChangeArrowheads="1"/>
          </p:cNvSpPr>
          <p:nvPr>
            <p:ph type="body" sz="half" idx="1"/>
          </p:nvPr>
        </p:nvSpPr>
        <p:spPr>
          <a:xfrm>
            <a:off x="611188" y="2492375"/>
            <a:ext cx="8640762" cy="1944688"/>
          </a:xfrm>
        </p:spPr>
        <p:txBody>
          <a:bodyPr/>
          <a:lstStyle/>
          <a:p>
            <a:pPr eaLnBrk="1" hangingPunct="1">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会社から給料をもらっている会社員は、</a:t>
            </a:r>
          </a:p>
          <a:p>
            <a:pPr eaLnBrk="1" hangingPunct="1">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会社をとおして所得税という税金を</a:t>
            </a:r>
          </a:p>
          <a:p>
            <a:pPr eaLnBrk="1" hangingPunct="1">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税務署に納めています。</a:t>
            </a:r>
          </a:p>
        </p:txBody>
      </p:sp>
      <p:pic>
        <p:nvPicPr>
          <p:cNvPr id="156677" name="Picture 5" descr="MCj0349103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0" y="4840288"/>
            <a:ext cx="1271588"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8" name="Picture 6" descr="MCj0345889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8400" y="4984750"/>
            <a:ext cx="14890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 Box 7"/>
          <p:cNvSpPr txBox="1">
            <a:spLocks noChangeArrowheads="1"/>
          </p:cNvSpPr>
          <p:nvPr/>
        </p:nvSpPr>
        <p:spPr bwMode="auto">
          <a:xfrm>
            <a:off x="4643438" y="5273675"/>
            <a:ext cx="1441450" cy="641350"/>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3600">
                <a:solidFill>
                  <a:srgbClr val="F8F8F8"/>
                </a:solidFill>
              </a:rPr>
              <a:t>会社</a:t>
            </a:r>
          </a:p>
        </p:txBody>
      </p:sp>
      <p:sp>
        <p:nvSpPr>
          <p:cNvPr id="156680" name="Text Box 8"/>
          <p:cNvSpPr txBox="1">
            <a:spLocks noChangeArrowheads="1"/>
          </p:cNvSpPr>
          <p:nvPr/>
        </p:nvSpPr>
        <p:spPr bwMode="auto">
          <a:xfrm>
            <a:off x="7235825" y="4652963"/>
            <a:ext cx="1657350" cy="641350"/>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3600">
                <a:solidFill>
                  <a:srgbClr val="F8F8F8"/>
                </a:solidFill>
              </a:rPr>
              <a:t>税務署</a:t>
            </a:r>
          </a:p>
        </p:txBody>
      </p:sp>
      <p:sp>
        <p:nvSpPr>
          <p:cNvPr id="156681" name="Text Box 9"/>
          <p:cNvSpPr txBox="1">
            <a:spLocks noChangeArrowheads="1"/>
          </p:cNvSpPr>
          <p:nvPr/>
        </p:nvSpPr>
        <p:spPr bwMode="auto">
          <a:xfrm>
            <a:off x="6372225" y="1268413"/>
            <a:ext cx="1008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6000">
                <a:solidFill>
                  <a:srgbClr val="FF0000"/>
                </a:solidFill>
              </a:rPr>
              <a:t>①</a:t>
            </a:r>
          </a:p>
        </p:txBody>
      </p:sp>
      <p:sp>
        <p:nvSpPr>
          <p:cNvPr id="156682" name="Text Box 10"/>
          <p:cNvSpPr txBox="1">
            <a:spLocks noChangeArrowheads="1"/>
          </p:cNvSpPr>
          <p:nvPr/>
        </p:nvSpPr>
        <p:spPr bwMode="auto">
          <a:xfrm>
            <a:off x="153988" y="4300538"/>
            <a:ext cx="1692275" cy="641350"/>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3600" dirty="0">
                <a:solidFill>
                  <a:srgbClr val="F8F8F8"/>
                </a:solidFill>
              </a:rPr>
              <a:t>会社員</a:t>
            </a:r>
          </a:p>
        </p:txBody>
      </p:sp>
      <p:pic>
        <p:nvPicPr>
          <p:cNvPr id="156683" name="MSSN382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243888" y="908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627313" y="981075"/>
            <a:ext cx="3384550" cy="1439863"/>
            <a:chOff x="1655" y="618"/>
            <a:chExt cx="2132" cy="907"/>
          </a:xfrm>
        </p:grpSpPr>
        <p:sp>
          <p:nvSpPr>
            <p:cNvPr id="57359" name="Rectangle 13"/>
            <p:cNvSpPr>
              <a:spLocks noChangeArrowheads="1"/>
            </p:cNvSpPr>
            <p:nvPr/>
          </p:nvSpPr>
          <p:spPr bwMode="auto">
            <a:xfrm>
              <a:off x="1655" y="618"/>
              <a:ext cx="2132" cy="907"/>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57360" name="Rectangle 14"/>
            <p:cNvSpPr>
              <a:spLocks noChangeArrowheads="1"/>
            </p:cNvSpPr>
            <p:nvPr/>
          </p:nvSpPr>
          <p:spPr bwMode="auto">
            <a:xfrm>
              <a:off x="1701" y="935"/>
              <a:ext cx="200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chemeClr val="folHlink"/>
                </a:buClr>
                <a:buSzPct val="60000"/>
                <a:buFont typeface="Wingdings" panose="05000000000000000000" pitchFamily="2" charset="2"/>
                <a:buNone/>
              </a:pPr>
              <a:r>
                <a:rPr lang="ja-JP" altLang="en-US" sz="4800" dirty="0">
                  <a:solidFill>
                    <a:schemeClr val="bg1"/>
                  </a:solidFill>
                  <a:latin typeface="Tahoma" panose="020B0604030504040204" pitchFamily="34" charset="0"/>
                </a:rPr>
                <a:t>所　得　税</a:t>
              </a:r>
            </a:p>
          </p:txBody>
        </p:sp>
        <p:sp>
          <p:nvSpPr>
            <p:cNvPr id="57361" name="Text Box 15"/>
            <p:cNvSpPr txBox="1">
              <a:spLocks noChangeArrowheads="1"/>
            </p:cNvSpPr>
            <p:nvPr/>
          </p:nvSpPr>
          <p:spPr bwMode="auto">
            <a:xfrm>
              <a:off x="1791" y="663"/>
              <a:ext cx="18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a:solidFill>
                    <a:srgbClr val="F8F8F8"/>
                  </a:solidFill>
                </a:rPr>
                <a:t>しょ　　　とく　　　ぜい</a:t>
              </a:r>
            </a:p>
          </p:txBody>
        </p:sp>
      </p:grpSp>
      <p:pic>
        <p:nvPicPr>
          <p:cNvPr id="156688" name="Picture 16" descr="money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373688"/>
            <a:ext cx="11668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9" name="Picture 17" descr="MCj0286869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2138" y="5705475"/>
            <a:ext cx="14097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6675"/>
                                        </p:tgtEl>
                                        <p:attrNameLst>
                                          <p:attrName>style.visibility</p:attrName>
                                        </p:attrNameLst>
                                      </p:cBhvr>
                                      <p:to>
                                        <p:strVal val="visible"/>
                                      </p:to>
                                    </p:set>
                                    <p:animEffect transition="in" filter="randombar(horizontal)">
                                      <p:cBhvr>
                                        <p:cTn id="7" dur="500"/>
                                        <p:tgtEl>
                                          <p:spTgt spid="156675"/>
                                        </p:tgtEl>
                                      </p:cBhvr>
                                    </p:animEffect>
                                  </p:childTnLst>
                                </p:cTn>
                              </p:par>
                            </p:childTnLst>
                          </p:cTn>
                        </p:par>
                        <p:par>
                          <p:cTn id="8" fill="hold" nodeType="afterGroup">
                            <p:stCondLst>
                              <p:cond delay="500"/>
                            </p:stCondLst>
                            <p:childTnLst>
                              <p:par>
                                <p:cTn id="9" presetID="23" presetClass="entr" presetSubtype="16"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childTnLst>
                                </p:cTn>
                              </p:par>
                            </p:childTnLst>
                          </p:cTn>
                        </p:par>
                        <p:par>
                          <p:cTn id="13" fill="hold" nodeType="afterGroup">
                            <p:stCondLst>
                              <p:cond delay="3000"/>
                            </p:stCondLst>
                            <p:childTnLst>
                              <p:par>
                                <p:cTn id="14" presetID="55" presetClass="entr" presetSubtype="0" fill="hold" grpId="0" nodeType="afterEffect">
                                  <p:stCondLst>
                                    <p:cond delay="0"/>
                                  </p:stCondLst>
                                  <p:childTnLst>
                                    <p:set>
                                      <p:cBhvr>
                                        <p:cTn id="15" dur="1" fill="hold">
                                          <p:stCondLst>
                                            <p:cond delay="0"/>
                                          </p:stCondLst>
                                        </p:cTn>
                                        <p:tgtEl>
                                          <p:spTgt spid="156681"/>
                                        </p:tgtEl>
                                        <p:attrNameLst>
                                          <p:attrName>style.visibility</p:attrName>
                                        </p:attrNameLst>
                                      </p:cBhvr>
                                      <p:to>
                                        <p:strVal val="visible"/>
                                      </p:to>
                                    </p:set>
                                    <p:anim calcmode="lin" valueType="num">
                                      <p:cBhvr>
                                        <p:cTn id="16" dur="1000" fill="hold"/>
                                        <p:tgtEl>
                                          <p:spTgt spid="156681"/>
                                        </p:tgtEl>
                                        <p:attrNameLst>
                                          <p:attrName>ppt_w</p:attrName>
                                        </p:attrNameLst>
                                      </p:cBhvr>
                                      <p:tavLst>
                                        <p:tav tm="0">
                                          <p:val>
                                            <p:strVal val="#ppt_w*0.70"/>
                                          </p:val>
                                        </p:tav>
                                        <p:tav tm="100000">
                                          <p:val>
                                            <p:strVal val="#ppt_w"/>
                                          </p:val>
                                        </p:tav>
                                      </p:tavLst>
                                    </p:anim>
                                    <p:anim calcmode="lin" valueType="num">
                                      <p:cBhvr>
                                        <p:cTn id="17" dur="1000" fill="hold"/>
                                        <p:tgtEl>
                                          <p:spTgt spid="156681"/>
                                        </p:tgtEl>
                                        <p:attrNameLst>
                                          <p:attrName>ppt_h</p:attrName>
                                        </p:attrNameLst>
                                      </p:cBhvr>
                                      <p:tavLst>
                                        <p:tav tm="0">
                                          <p:val>
                                            <p:strVal val="#ppt_h"/>
                                          </p:val>
                                        </p:tav>
                                        <p:tav tm="100000">
                                          <p:val>
                                            <p:strVal val="#ppt_h"/>
                                          </p:val>
                                        </p:tav>
                                      </p:tavLst>
                                    </p:anim>
                                    <p:animEffect transition="in" filter="fade">
                                      <p:cBhvr>
                                        <p:cTn id="18" dur="1000"/>
                                        <p:tgtEl>
                                          <p:spTgt spid="156681"/>
                                        </p:tgtEl>
                                      </p:cBhvr>
                                    </p:animEffect>
                                  </p:childTnLst>
                                </p:cTn>
                              </p:par>
                            </p:childTnLst>
                          </p:cTn>
                        </p:par>
                        <p:par>
                          <p:cTn id="19" fill="hold" nodeType="afterGroup">
                            <p:stCondLst>
                              <p:cond delay="4000"/>
                            </p:stCondLst>
                            <p:childTnLst>
                              <p:par>
                                <p:cTn id="20" presetID="55" presetClass="entr" presetSubtype="0" fill="hold" nodeType="afterEffect">
                                  <p:stCondLst>
                                    <p:cond delay="0"/>
                                  </p:stCondLst>
                                  <p:childTnLst>
                                    <p:set>
                                      <p:cBhvr>
                                        <p:cTn id="21" dur="1" fill="hold">
                                          <p:stCondLst>
                                            <p:cond delay="0"/>
                                          </p:stCondLst>
                                        </p:cTn>
                                        <p:tgtEl>
                                          <p:spTgt spid="156678"/>
                                        </p:tgtEl>
                                        <p:attrNameLst>
                                          <p:attrName>style.visibility</p:attrName>
                                        </p:attrNameLst>
                                      </p:cBhvr>
                                      <p:to>
                                        <p:strVal val="visible"/>
                                      </p:to>
                                    </p:set>
                                    <p:anim calcmode="lin" valueType="num">
                                      <p:cBhvr>
                                        <p:cTn id="22" dur="1000" fill="hold"/>
                                        <p:tgtEl>
                                          <p:spTgt spid="156678"/>
                                        </p:tgtEl>
                                        <p:attrNameLst>
                                          <p:attrName>ppt_w</p:attrName>
                                        </p:attrNameLst>
                                      </p:cBhvr>
                                      <p:tavLst>
                                        <p:tav tm="0">
                                          <p:val>
                                            <p:strVal val="#ppt_w*0.70"/>
                                          </p:val>
                                        </p:tav>
                                        <p:tav tm="100000">
                                          <p:val>
                                            <p:strVal val="#ppt_w"/>
                                          </p:val>
                                        </p:tav>
                                      </p:tavLst>
                                    </p:anim>
                                    <p:anim calcmode="lin" valueType="num">
                                      <p:cBhvr>
                                        <p:cTn id="23" dur="1000" fill="hold"/>
                                        <p:tgtEl>
                                          <p:spTgt spid="156678"/>
                                        </p:tgtEl>
                                        <p:attrNameLst>
                                          <p:attrName>ppt_h</p:attrName>
                                        </p:attrNameLst>
                                      </p:cBhvr>
                                      <p:tavLst>
                                        <p:tav tm="0">
                                          <p:val>
                                            <p:strVal val="#ppt_h"/>
                                          </p:val>
                                        </p:tav>
                                        <p:tav tm="100000">
                                          <p:val>
                                            <p:strVal val="#ppt_h"/>
                                          </p:val>
                                        </p:tav>
                                      </p:tavLst>
                                    </p:anim>
                                    <p:animEffect transition="in" filter="fade">
                                      <p:cBhvr>
                                        <p:cTn id="24" dur="1000"/>
                                        <p:tgtEl>
                                          <p:spTgt spid="156678"/>
                                        </p:tgtEl>
                                      </p:cBhvr>
                                    </p:animEffect>
                                  </p:childTnLst>
                                </p:cTn>
                              </p:par>
                            </p:childTnLst>
                          </p:cTn>
                        </p:par>
                        <p:par>
                          <p:cTn id="25" fill="hold" nodeType="afterGroup">
                            <p:stCondLst>
                              <p:cond delay="5000"/>
                            </p:stCondLst>
                            <p:childTnLst>
                              <p:par>
                                <p:cTn id="26" presetID="50" presetClass="entr" presetSubtype="0" decel="100000" fill="hold" nodeType="afterEffect">
                                  <p:stCondLst>
                                    <p:cond delay="0"/>
                                  </p:stCondLst>
                                  <p:childTnLst>
                                    <p:set>
                                      <p:cBhvr>
                                        <p:cTn id="27" dur="1" fill="hold">
                                          <p:stCondLst>
                                            <p:cond delay="0"/>
                                          </p:stCondLst>
                                        </p:cTn>
                                        <p:tgtEl>
                                          <p:spTgt spid="156674"/>
                                        </p:tgtEl>
                                        <p:attrNameLst>
                                          <p:attrName>style.visibility</p:attrName>
                                        </p:attrNameLst>
                                      </p:cBhvr>
                                      <p:to>
                                        <p:strVal val="visible"/>
                                      </p:to>
                                    </p:set>
                                    <p:anim calcmode="lin" valueType="num">
                                      <p:cBhvr>
                                        <p:cTn id="28" dur="1000" fill="hold"/>
                                        <p:tgtEl>
                                          <p:spTgt spid="156674"/>
                                        </p:tgtEl>
                                        <p:attrNameLst>
                                          <p:attrName>ppt_w</p:attrName>
                                        </p:attrNameLst>
                                      </p:cBhvr>
                                      <p:tavLst>
                                        <p:tav tm="0">
                                          <p:val>
                                            <p:strVal val="#ppt_w+.3"/>
                                          </p:val>
                                        </p:tav>
                                        <p:tav tm="100000">
                                          <p:val>
                                            <p:strVal val="#ppt_w"/>
                                          </p:val>
                                        </p:tav>
                                      </p:tavLst>
                                    </p:anim>
                                    <p:anim calcmode="lin" valueType="num">
                                      <p:cBhvr>
                                        <p:cTn id="29" dur="1000" fill="hold"/>
                                        <p:tgtEl>
                                          <p:spTgt spid="156674"/>
                                        </p:tgtEl>
                                        <p:attrNameLst>
                                          <p:attrName>ppt_h</p:attrName>
                                        </p:attrNameLst>
                                      </p:cBhvr>
                                      <p:tavLst>
                                        <p:tav tm="0">
                                          <p:val>
                                            <p:strVal val="#ppt_h"/>
                                          </p:val>
                                        </p:tav>
                                        <p:tav tm="100000">
                                          <p:val>
                                            <p:strVal val="#ppt_h"/>
                                          </p:val>
                                        </p:tav>
                                      </p:tavLst>
                                    </p:anim>
                                    <p:animEffect transition="in" filter="fade">
                                      <p:cBhvr>
                                        <p:cTn id="30" dur="1000"/>
                                        <p:tgtEl>
                                          <p:spTgt spid="156674"/>
                                        </p:tgtEl>
                                      </p:cBhvr>
                                    </p:animEffect>
                                  </p:childTnLst>
                                </p:cTn>
                              </p:par>
                            </p:childTnLst>
                          </p:cTn>
                        </p:par>
                        <p:par>
                          <p:cTn id="31" fill="hold" nodeType="afterGroup">
                            <p:stCondLst>
                              <p:cond delay="6000"/>
                            </p:stCondLst>
                            <p:childTnLst>
                              <p:par>
                                <p:cTn id="32" presetID="55" presetClass="entr" presetSubtype="0" fill="hold" nodeType="afterEffect">
                                  <p:stCondLst>
                                    <p:cond delay="0"/>
                                  </p:stCondLst>
                                  <p:childTnLst>
                                    <p:set>
                                      <p:cBhvr>
                                        <p:cTn id="33" dur="1" fill="hold">
                                          <p:stCondLst>
                                            <p:cond delay="0"/>
                                          </p:stCondLst>
                                        </p:cTn>
                                        <p:tgtEl>
                                          <p:spTgt spid="156677"/>
                                        </p:tgtEl>
                                        <p:attrNameLst>
                                          <p:attrName>style.visibility</p:attrName>
                                        </p:attrNameLst>
                                      </p:cBhvr>
                                      <p:to>
                                        <p:strVal val="visible"/>
                                      </p:to>
                                    </p:set>
                                    <p:anim calcmode="lin" valueType="num">
                                      <p:cBhvr>
                                        <p:cTn id="34" dur="1000" fill="hold"/>
                                        <p:tgtEl>
                                          <p:spTgt spid="156677"/>
                                        </p:tgtEl>
                                        <p:attrNameLst>
                                          <p:attrName>ppt_w</p:attrName>
                                        </p:attrNameLst>
                                      </p:cBhvr>
                                      <p:tavLst>
                                        <p:tav tm="0">
                                          <p:val>
                                            <p:strVal val="#ppt_w*0.70"/>
                                          </p:val>
                                        </p:tav>
                                        <p:tav tm="100000">
                                          <p:val>
                                            <p:strVal val="#ppt_w"/>
                                          </p:val>
                                        </p:tav>
                                      </p:tavLst>
                                    </p:anim>
                                    <p:anim calcmode="lin" valueType="num">
                                      <p:cBhvr>
                                        <p:cTn id="35" dur="1000" fill="hold"/>
                                        <p:tgtEl>
                                          <p:spTgt spid="156677"/>
                                        </p:tgtEl>
                                        <p:attrNameLst>
                                          <p:attrName>ppt_h</p:attrName>
                                        </p:attrNameLst>
                                      </p:cBhvr>
                                      <p:tavLst>
                                        <p:tav tm="0">
                                          <p:val>
                                            <p:strVal val="#ppt_h"/>
                                          </p:val>
                                        </p:tav>
                                        <p:tav tm="100000">
                                          <p:val>
                                            <p:strVal val="#ppt_h"/>
                                          </p:val>
                                        </p:tav>
                                      </p:tavLst>
                                    </p:anim>
                                    <p:animEffect transition="in" filter="fade">
                                      <p:cBhvr>
                                        <p:cTn id="36" dur="1000"/>
                                        <p:tgtEl>
                                          <p:spTgt spid="156677"/>
                                        </p:tgtEl>
                                      </p:cBhvr>
                                    </p:animEffect>
                                  </p:childTnLst>
                                </p:cTn>
                              </p:par>
                            </p:childTnLst>
                          </p:cTn>
                        </p:par>
                        <p:par>
                          <p:cTn id="37" fill="hold" nodeType="afterGroup">
                            <p:stCondLst>
                              <p:cond delay="7000"/>
                            </p:stCondLst>
                            <p:childTnLst>
                              <p:par>
                                <p:cTn id="38" presetID="55" presetClass="entr" presetSubtype="0" fill="hold" grpId="0" nodeType="afterEffect">
                                  <p:stCondLst>
                                    <p:cond delay="0"/>
                                  </p:stCondLst>
                                  <p:childTnLst>
                                    <p:set>
                                      <p:cBhvr>
                                        <p:cTn id="39" dur="1" fill="hold">
                                          <p:stCondLst>
                                            <p:cond delay="0"/>
                                          </p:stCondLst>
                                        </p:cTn>
                                        <p:tgtEl>
                                          <p:spTgt spid="156682"/>
                                        </p:tgtEl>
                                        <p:attrNameLst>
                                          <p:attrName>style.visibility</p:attrName>
                                        </p:attrNameLst>
                                      </p:cBhvr>
                                      <p:to>
                                        <p:strVal val="visible"/>
                                      </p:to>
                                    </p:set>
                                    <p:anim calcmode="lin" valueType="num">
                                      <p:cBhvr>
                                        <p:cTn id="40" dur="1000" fill="hold"/>
                                        <p:tgtEl>
                                          <p:spTgt spid="156682"/>
                                        </p:tgtEl>
                                        <p:attrNameLst>
                                          <p:attrName>ppt_w</p:attrName>
                                        </p:attrNameLst>
                                      </p:cBhvr>
                                      <p:tavLst>
                                        <p:tav tm="0">
                                          <p:val>
                                            <p:strVal val="#ppt_w*0.70"/>
                                          </p:val>
                                        </p:tav>
                                        <p:tav tm="100000">
                                          <p:val>
                                            <p:strVal val="#ppt_w"/>
                                          </p:val>
                                        </p:tav>
                                      </p:tavLst>
                                    </p:anim>
                                    <p:anim calcmode="lin" valueType="num">
                                      <p:cBhvr>
                                        <p:cTn id="41" dur="1000" fill="hold"/>
                                        <p:tgtEl>
                                          <p:spTgt spid="156682"/>
                                        </p:tgtEl>
                                        <p:attrNameLst>
                                          <p:attrName>ppt_h</p:attrName>
                                        </p:attrNameLst>
                                      </p:cBhvr>
                                      <p:tavLst>
                                        <p:tav tm="0">
                                          <p:val>
                                            <p:strVal val="#ppt_h"/>
                                          </p:val>
                                        </p:tav>
                                        <p:tav tm="100000">
                                          <p:val>
                                            <p:strVal val="#ppt_h"/>
                                          </p:val>
                                        </p:tav>
                                      </p:tavLst>
                                    </p:anim>
                                    <p:animEffect transition="in" filter="fade">
                                      <p:cBhvr>
                                        <p:cTn id="42" dur="1000"/>
                                        <p:tgtEl>
                                          <p:spTgt spid="156682"/>
                                        </p:tgtEl>
                                      </p:cBhvr>
                                    </p:animEffect>
                                  </p:childTnLst>
                                </p:cTn>
                              </p:par>
                            </p:childTnLst>
                          </p:cTn>
                        </p:par>
                        <p:par>
                          <p:cTn id="43" fill="hold" nodeType="afterGroup">
                            <p:stCondLst>
                              <p:cond delay="8000"/>
                            </p:stCondLst>
                            <p:childTnLst>
                              <p:par>
                                <p:cTn id="44" presetID="55" presetClass="entr" presetSubtype="0" fill="hold" grpId="0" nodeType="afterEffect">
                                  <p:stCondLst>
                                    <p:cond delay="0"/>
                                  </p:stCondLst>
                                  <p:childTnLst>
                                    <p:set>
                                      <p:cBhvr>
                                        <p:cTn id="45" dur="1" fill="hold">
                                          <p:stCondLst>
                                            <p:cond delay="0"/>
                                          </p:stCondLst>
                                        </p:cTn>
                                        <p:tgtEl>
                                          <p:spTgt spid="156679"/>
                                        </p:tgtEl>
                                        <p:attrNameLst>
                                          <p:attrName>style.visibility</p:attrName>
                                        </p:attrNameLst>
                                      </p:cBhvr>
                                      <p:to>
                                        <p:strVal val="visible"/>
                                      </p:to>
                                    </p:set>
                                    <p:anim calcmode="lin" valueType="num">
                                      <p:cBhvr>
                                        <p:cTn id="46" dur="1000" fill="hold"/>
                                        <p:tgtEl>
                                          <p:spTgt spid="156679"/>
                                        </p:tgtEl>
                                        <p:attrNameLst>
                                          <p:attrName>ppt_w</p:attrName>
                                        </p:attrNameLst>
                                      </p:cBhvr>
                                      <p:tavLst>
                                        <p:tav tm="0">
                                          <p:val>
                                            <p:strVal val="#ppt_w*0.70"/>
                                          </p:val>
                                        </p:tav>
                                        <p:tav tm="100000">
                                          <p:val>
                                            <p:strVal val="#ppt_w"/>
                                          </p:val>
                                        </p:tav>
                                      </p:tavLst>
                                    </p:anim>
                                    <p:anim calcmode="lin" valueType="num">
                                      <p:cBhvr>
                                        <p:cTn id="47" dur="1000" fill="hold"/>
                                        <p:tgtEl>
                                          <p:spTgt spid="156679"/>
                                        </p:tgtEl>
                                        <p:attrNameLst>
                                          <p:attrName>ppt_h</p:attrName>
                                        </p:attrNameLst>
                                      </p:cBhvr>
                                      <p:tavLst>
                                        <p:tav tm="0">
                                          <p:val>
                                            <p:strVal val="#ppt_h"/>
                                          </p:val>
                                        </p:tav>
                                        <p:tav tm="100000">
                                          <p:val>
                                            <p:strVal val="#ppt_h"/>
                                          </p:val>
                                        </p:tav>
                                      </p:tavLst>
                                    </p:anim>
                                    <p:animEffect transition="in" filter="fade">
                                      <p:cBhvr>
                                        <p:cTn id="48" dur="1000"/>
                                        <p:tgtEl>
                                          <p:spTgt spid="156679"/>
                                        </p:tgtEl>
                                      </p:cBhvr>
                                    </p:animEffect>
                                  </p:childTnLst>
                                </p:cTn>
                              </p:par>
                            </p:childTnLst>
                          </p:cTn>
                        </p:par>
                        <p:par>
                          <p:cTn id="49" fill="hold" nodeType="afterGroup">
                            <p:stCondLst>
                              <p:cond delay="9000"/>
                            </p:stCondLst>
                            <p:childTnLst>
                              <p:par>
                                <p:cTn id="50" presetID="55" presetClass="entr" presetSubtype="0" fill="hold" grpId="0" nodeType="afterEffect">
                                  <p:stCondLst>
                                    <p:cond delay="0"/>
                                  </p:stCondLst>
                                  <p:childTnLst>
                                    <p:set>
                                      <p:cBhvr>
                                        <p:cTn id="51" dur="1" fill="hold">
                                          <p:stCondLst>
                                            <p:cond delay="0"/>
                                          </p:stCondLst>
                                        </p:cTn>
                                        <p:tgtEl>
                                          <p:spTgt spid="156680"/>
                                        </p:tgtEl>
                                        <p:attrNameLst>
                                          <p:attrName>style.visibility</p:attrName>
                                        </p:attrNameLst>
                                      </p:cBhvr>
                                      <p:to>
                                        <p:strVal val="visible"/>
                                      </p:to>
                                    </p:set>
                                    <p:anim calcmode="lin" valueType="num">
                                      <p:cBhvr>
                                        <p:cTn id="52" dur="1000" fill="hold"/>
                                        <p:tgtEl>
                                          <p:spTgt spid="156680"/>
                                        </p:tgtEl>
                                        <p:attrNameLst>
                                          <p:attrName>ppt_w</p:attrName>
                                        </p:attrNameLst>
                                      </p:cBhvr>
                                      <p:tavLst>
                                        <p:tav tm="0">
                                          <p:val>
                                            <p:strVal val="#ppt_w*0.70"/>
                                          </p:val>
                                        </p:tav>
                                        <p:tav tm="100000">
                                          <p:val>
                                            <p:strVal val="#ppt_w"/>
                                          </p:val>
                                        </p:tav>
                                      </p:tavLst>
                                    </p:anim>
                                    <p:anim calcmode="lin" valueType="num">
                                      <p:cBhvr>
                                        <p:cTn id="53" dur="1000" fill="hold"/>
                                        <p:tgtEl>
                                          <p:spTgt spid="156680"/>
                                        </p:tgtEl>
                                        <p:attrNameLst>
                                          <p:attrName>ppt_h</p:attrName>
                                        </p:attrNameLst>
                                      </p:cBhvr>
                                      <p:tavLst>
                                        <p:tav tm="0">
                                          <p:val>
                                            <p:strVal val="#ppt_h"/>
                                          </p:val>
                                        </p:tav>
                                        <p:tav tm="100000">
                                          <p:val>
                                            <p:strVal val="#ppt_h"/>
                                          </p:val>
                                        </p:tav>
                                      </p:tavLst>
                                    </p:anim>
                                    <p:animEffect transition="in" filter="fade">
                                      <p:cBhvr>
                                        <p:cTn id="54" dur="1000"/>
                                        <p:tgtEl>
                                          <p:spTgt spid="156680"/>
                                        </p:tgtEl>
                                      </p:cBhvr>
                                    </p:animEffect>
                                  </p:childTnLst>
                                </p:cTn>
                              </p:par>
                            </p:childTnLst>
                          </p:cTn>
                        </p:par>
                        <p:par>
                          <p:cTn id="55" fill="hold" nodeType="afterGroup">
                            <p:stCondLst>
                              <p:cond delay="1000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156676">
                                            <p:txEl>
                                              <p:pRg st="0" end="0"/>
                                            </p:txEl>
                                          </p:spTgt>
                                        </p:tgtEl>
                                        <p:attrNameLst>
                                          <p:attrName>style.visibility</p:attrName>
                                        </p:attrNameLst>
                                      </p:cBhvr>
                                      <p:to>
                                        <p:strVal val="visible"/>
                                      </p:to>
                                    </p:set>
                                    <p:anim calcmode="discrete" valueType="clr">
                                      <p:cBhvr override="childStyle">
                                        <p:cTn id="58" dur="200"/>
                                        <p:tgtEl>
                                          <p:spTgt spid="156676">
                                            <p:txEl>
                                              <p:pRg st="0" end="0"/>
                                            </p:txEl>
                                          </p:spTgt>
                                        </p:tgtEl>
                                        <p:attrNameLst>
                                          <p:attrName>style.color</p:attrName>
                                        </p:attrNameLst>
                                      </p:cBhvr>
                                      <p:tavLst>
                                        <p:tav tm="0">
                                          <p:val>
                                            <p:clrVal>
                                              <a:srgbClr val="000000"/>
                                            </p:clrVal>
                                          </p:val>
                                        </p:tav>
                                        <p:tav tm="50000">
                                          <p:val>
                                            <p:clrVal>
                                              <a:srgbClr val="000000"/>
                                            </p:clrVal>
                                          </p:val>
                                        </p:tav>
                                      </p:tavLst>
                                    </p:anim>
                                    <p:anim calcmode="discrete" valueType="clr">
                                      <p:cBhvr>
                                        <p:cTn id="59" dur="200"/>
                                        <p:tgtEl>
                                          <p:spTgt spid="156676">
                                            <p:txEl>
                                              <p:pRg st="0" end="0"/>
                                            </p:txEl>
                                          </p:spTgt>
                                        </p:tgtEl>
                                        <p:attrNameLst>
                                          <p:attrName>fillcolor</p:attrName>
                                        </p:attrNameLst>
                                      </p:cBhvr>
                                      <p:tavLst>
                                        <p:tav tm="0">
                                          <p:val>
                                            <p:clrVal>
                                              <a:schemeClr val="accent2"/>
                                            </p:clrVal>
                                          </p:val>
                                        </p:tav>
                                        <p:tav tm="50000">
                                          <p:val>
                                            <p:clrVal>
                                              <a:schemeClr val="hlink"/>
                                            </p:clrVal>
                                          </p:val>
                                        </p:tav>
                                      </p:tavLst>
                                    </p:anim>
                                    <p:set>
                                      <p:cBhvr>
                                        <p:cTn id="60" dur="200"/>
                                        <p:tgtEl>
                                          <p:spTgt spid="156676">
                                            <p:txEl>
                                              <p:pRg st="0" end="0"/>
                                            </p:txEl>
                                          </p:spTgt>
                                        </p:tgtEl>
                                        <p:attrNameLst>
                                          <p:attrName>fill.type</p:attrName>
                                        </p:attrNameLst>
                                      </p:cBhvr>
                                      <p:to>
                                        <p:strVal val="solid"/>
                                      </p:to>
                                    </p:set>
                                  </p:childTnLst>
                                </p:cTn>
                              </p:par>
                            </p:childTnLst>
                          </p:cTn>
                        </p:par>
                        <p:par>
                          <p:cTn id="61" fill="hold" nodeType="afterGroup">
                            <p:stCondLst>
                              <p:cond delay="119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156676">
                                            <p:txEl>
                                              <p:pRg st="1" end="1"/>
                                            </p:txEl>
                                          </p:spTgt>
                                        </p:tgtEl>
                                        <p:attrNameLst>
                                          <p:attrName>style.visibility</p:attrName>
                                        </p:attrNameLst>
                                      </p:cBhvr>
                                      <p:to>
                                        <p:strVal val="visible"/>
                                      </p:to>
                                    </p:set>
                                    <p:anim calcmode="discrete" valueType="clr">
                                      <p:cBhvr override="childStyle">
                                        <p:cTn id="64" dur="200"/>
                                        <p:tgtEl>
                                          <p:spTgt spid="156676">
                                            <p:txEl>
                                              <p:pRg st="1" end="1"/>
                                            </p:txEl>
                                          </p:spTgt>
                                        </p:tgtEl>
                                        <p:attrNameLst>
                                          <p:attrName>style.color</p:attrName>
                                        </p:attrNameLst>
                                      </p:cBhvr>
                                      <p:tavLst>
                                        <p:tav tm="0">
                                          <p:val>
                                            <p:clrVal>
                                              <a:srgbClr val="000000"/>
                                            </p:clrVal>
                                          </p:val>
                                        </p:tav>
                                        <p:tav tm="50000">
                                          <p:val>
                                            <p:clrVal>
                                              <a:srgbClr val="000000"/>
                                            </p:clrVal>
                                          </p:val>
                                        </p:tav>
                                      </p:tavLst>
                                    </p:anim>
                                    <p:anim calcmode="discrete" valueType="clr">
                                      <p:cBhvr>
                                        <p:cTn id="65" dur="200"/>
                                        <p:tgtEl>
                                          <p:spTgt spid="156676">
                                            <p:txEl>
                                              <p:pRg st="1" end="1"/>
                                            </p:txEl>
                                          </p:spTgt>
                                        </p:tgtEl>
                                        <p:attrNameLst>
                                          <p:attrName>fillcolor</p:attrName>
                                        </p:attrNameLst>
                                      </p:cBhvr>
                                      <p:tavLst>
                                        <p:tav tm="0">
                                          <p:val>
                                            <p:clrVal>
                                              <a:schemeClr val="accent2"/>
                                            </p:clrVal>
                                          </p:val>
                                        </p:tav>
                                        <p:tav tm="50000">
                                          <p:val>
                                            <p:clrVal>
                                              <a:schemeClr val="hlink"/>
                                            </p:clrVal>
                                          </p:val>
                                        </p:tav>
                                      </p:tavLst>
                                    </p:anim>
                                    <p:set>
                                      <p:cBhvr>
                                        <p:cTn id="66" dur="200"/>
                                        <p:tgtEl>
                                          <p:spTgt spid="156676">
                                            <p:txEl>
                                              <p:pRg st="1" end="1"/>
                                            </p:txEl>
                                          </p:spTgt>
                                        </p:tgtEl>
                                        <p:attrNameLst>
                                          <p:attrName>fill.type</p:attrName>
                                        </p:attrNameLst>
                                      </p:cBhvr>
                                      <p:to>
                                        <p:strVal val="solid"/>
                                      </p:to>
                                    </p:set>
                                  </p:childTnLst>
                                </p:cTn>
                              </p:par>
                            </p:childTnLst>
                          </p:cTn>
                        </p:par>
                        <p:par>
                          <p:cTn id="67" fill="hold" nodeType="afterGroup">
                            <p:stCondLst>
                              <p:cond delay="136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156676">
                                            <p:txEl>
                                              <p:pRg st="2" end="2"/>
                                            </p:txEl>
                                          </p:spTgt>
                                        </p:tgtEl>
                                        <p:attrNameLst>
                                          <p:attrName>style.visibility</p:attrName>
                                        </p:attrNameLst>
                                      </p:cBhvr>
                                      <p:to>
                                        <p:strVal val="visible"/>
                                      </p:to>
                                    </p:set>
                                    <p:anim calcmode="discrete" valueType="clr">
                                      <p:cBhvr override="childStyle">
                                        <p:cTn id="70" dur="200"/>
                                        <p:tgtEl>
                                          <p:spTgt spid="156676">
                                            <p:txEl>
                                              <p:pRg st="2" end="2"/>
                                            </p:txEl>
                                          </p:spTgt>
                                        </p:tgtEl>
                                        <p:attrNameLst>
                                          <p:attrName>style.color</p:attrName>
                                        </p:attrNameLst>
                                      </p:cBhvr>
                                      <p:tavLst>
                                        <p:tav tm="0">
                                          <p:val>
                                            <p:clrVal>
                                              <a:srgbClr val="000000"/>
                                            </p:clrVal>
                                          </p:val>
                                        </p:tav>
                                        <p:tav tm="50000">
                                          <p:val>
                                            <p:clrVal>
                                              <a:srgbClr val="000000"/>
                                            </p:clrVal>
                                          </p:val>
                                        </p:tav>
                                      </p:tavLst>
                                    </p:anim>
                                    <p:anim calcmode="discrete" valueType="clr">
                                      <p:cBhvr>
                                        <p:cTn id="71" dur="200"/>
                                        <p:tgtEl>
                                          <p:spTgt spid="156676">
                                            <p:txEl>
                                              <p:pRg st="2" end="2"/>
                                            </p:txEl>
                                          </p:spTgt>
                                        </p:tgtEl>
                                        <p:attrNameLst>
                                          <p:attrName>fillcolor</p:attrName>
                                        </p:attrNameLst>
                                      </p:cBhvr>
                                      <p:tavLst>
                                        <p:tav tm="0">
                                          <p:val>
                                            <p:clrVal>
                                              <a:schemeClr val="accent2"/>
                                            </p:clrVal>
                                          </p:val>
                                        </p:tav>
                                        <p:tav tm="50000">
                                          <p:val>
                                            <p:clrVal>
                                              <a:schemeClr val="hlink"/>
                                            </p:clrVal>
                                          </p:val>
                                        </p:tav>
                                      </p:tavLst>
                                    </p:anim>
                                    <p:set>
                                      <p:cBhvr>
                                        <p:cTn id="72" dur="200"/>
                                        <p:tgtEl>
                                          <p:spTgt spid="156676">
                                            <p:txEl>
                                              <p:pRg st="2" end="2"/>
                                            </p:txEl>
                                          </p:spTgt>
                                        </p:tgtEl>
                                        <p:attrNameLst>
                                          <p:attrName>fill.type</p:attrName>
                                        </p:attrNameLst>
                                      </p:cBhvr>
                                      <p:to>
                                        <p:strVal val="solid"/>
                                      </p:to>
                                    </p:set>
                                  </p:childTnLst>
                                </p:cTn>
                              </p:par>
                            </p:childTnLst>
                          </p:cTn>
                        </p:par>
                        <p:par>
                          <p:cTn id="73" fill="hold" nodeType="afterGroup">
                            <p:stCondLst>
                              <p:cond delay="14800"/>
                            </p:stCondLst>
                            <p:childTnLst>
                              <p:par>
                                <p:cTn id="74" presetID="14" presetClass="entr" presetSubtype="10" fill="hold" nodeType="afterEffect">
                                  <p:stCondLst>
                                    <p:cond delay="1000"/>
                                  </p:stCondLst>
                                  <p:childTnLst>
                                    <p:set>
                                      <p:cBhvr>
                                        <p:cTn id="75" dur="1" fill="hold">
                                          <p:stCondLst>
                                            <p:cond delay="0"/>
                                          </p:stCondLst>
                                        </p:cTn>
                                        <p:tgtEl>
                                          <p:spTgt spid="156689"/>
                                        </p:tgtEl>
                                        <p:attrNameLst>
                                          <p:attrName>style.visibility</p:attrName>
                                        </p:attrNameLst>
                                      </p:cBhvr>
                                      <p:to>
                                        <p:strVal val="visible"/>
                                      </p:to>
                                    </p:set>
                                    <p:animEffect transition="in" filter="randombar(horizontal)">
                                      <p:cBhvr>
                                        <p:cTn id="76" dur="500"/>
                                        <p:tgtEl>
                                          <p:spTgt spid="156689"/>
                                        </p:tgtEl>
                                      </p:cBhvr>
                                    </p:animEffect>
                                  </p:childTnLst>
                                </p:cTn>
                              </p:par>
                            </p:childTnLst>
                          </p:cTn>
                        </p:par>
                        <p:par>
                          <p:cTn id="77" fill="hold" nodeType="afterGroup">
                            <p:stCondLst>
                              <p:cond delay="16300"/>
                            </p:stCondLst>
                            <p:childTnLst>
                              <p:par>
                                <p:cTn id="78" presetID="14" presetClass="entr" presetSubtype="10" fill="hold" nodeType="afterEffect">
                                  <p:stCondLst>
                                    <p:cond delay="0"/>
                                  </p:stCondLst>
                                  <p:childTnLst>
                                    <p:set>
                                      <p:cBhvr>
                                        <p:cTn id="79" dur="1" fill="hold">
                                          <p:stCondLst>
                                            <p:cond delay="0"/>
                                          </p:stCondLst>
                                        </p:cTn>
                                        <p:tgtEl>
                                          <p:spTgt spid="156688"/>
                                        </p:tgtEl>
                                        <p:attrNameLst>
                                          <p:attrName>style.visibility</p:attrName>
                                        </p:attrNameLst>
                                      </p:cBhvr>
                                      <p:to>
                                        <p:strVal val="visible"/>
                                      </p:to>
                                    </p:set>
                                    <p:animEffect transition="in" filter="randombar(horizontal)">
                                      <p:cBhvr>
                                        <p:cTn id="80" dur="500"/>
                                        <p:tgtEl>
                                          <p:spTgt spid="156688"/>
                                        </p:tgtEl>
                                      </p:cBhvr>
                                    </p:animEffect>
                                  </p:childTnLst>
                                </p:cTn>
                              </p:par>
                            </p:childTnLst>
                          </p:cTn>
                        </p:par>
                        <p:par>
                          <p:cTn id="81" fill="hold" nodeType="afterGroup">
                            <p:stCondLst>
                              <p:cond delay="16800"/>
                            </p:stCondLst>
                            <p:childTnLst>
                              <p:par>
                                <p:cTn id="82" presetID="35" presetClass="path" presetSubtype="0" accel="50000" decel="50000" fill="hold" nodeType="afterEffect">
                                  <p:stCondLst>
                                    <p:cond delay="0"/>
                                  </p:stCondLst>
                                  <p:childTnLst>
                                    <p:animMotion origin="layout" path="M 0 0  L -0.25 0  E" pathEditMode="relative" ptsTypes="">
                                      <p:cBhvr>
                                        <p:cTn id="83" dur="2000" fill="hold"/>
                                        <p:tgtEl>
                                          <p:spTgt spid="156689"/>
                                        </p:tgtEl>
                                        <p:attrNameLst>
                                          <p:attrName>ppt_x</p:attrName>
                                          <p:attrName>ppt_y</p:attrName>
                                        </p:attrNameLst>
                                      </p:cBhvr>
                                    </p:animMotion>
                                  </p:childTnLst>
                                </p:cTn>
                              </p:par>
                              <p:par>
                                <p:cTn id="84" presetID="0" presetClass="path" presetSubtype="0" accel="50000" decel="50000" fill="hold" nodeType="withEffect">
                                  <p:stCondLst>
                                    <p:cond delay="0"/>
                                  </p:stCondLst>
                                  <p:childTnLst>
                                    <p:animMotion origin="layout" path="M 1.38889E-6 -3.64162E-6 C -0.01267 0.00255 -0.06511 0.02266 -0.07917 0.02613 C -0.09375 0.03168 -0.08264 0.03099 -0.08403 0.03445 C -0.08559 0.03792 -0.08629 0.03977 -0.09028 0.04717 C -0.09115 0.05457 -0.09271 0.07145 -0.09844 0.07885 C -0.10556 0.08879 -0.11458 0.08948 -0.12205 0.09156 C -0.12969 0.0918 -0.13264 0.0874 -0.14427 0.08093 C -0.16493 0.0726 -0.17483 0.0548 -0.19184 0.05341 C -0.20417 0.04763 -0.21285 0.04509 -0.21892 0.04301 C -0.225 0.04093 -0.22222 0.03746 -0.22847 0.04093 C -0.24063 0.03561 -0.24931 0.06983 -0.25695 0.06405 C -0.26059 0.05943 -0.27257 0.04347 -0.27604 0.03862 C -0.28247 0.01295 -0.28438 -0.03052 -0.27448 -0.05433 C -0.26649 -0.08716 -0.22674 -0.13687 -0.21406 -0.16208 C -0.20573 -0.17711 -0.18472 -0.20277 -0.17292 -0.21294 C -0.15608 -0.23029 -0.09792 -0.25202 -0.07917 -0.2615 C -0.05938 -0.26959 -0.05226 -0.26173 -0.03004 -0.2615 C -0.02396 -0.26127 0.02882 -0.25919 0.03351 -0.25503 C 0.04271 -0.2467 0.07864 -0.22011 0.08906 -0.21503 C 0.0993 -0.20323 0.10677 -0.1882 0.10816 -0.17271 C 0.1092 -0.15722 0.10208 -0.13271 0.09687 -0.12185 C 0.0908 -0.11029 0.08507 -0.10266 0.07621 -0.10705 C 0.06545 -0.1089 0.04045 -0.12231 0.03194 -0.13248 C 0.02726 -0.13341 0.02951 -0.16485 0.02552 -0.16855 C 0.02083 -0.18774 0.03576 -0.20901 0.0493 -0.21503 C 0.05642 -0.22242 0.06528 -0.22612 0.07483 -0.22127 C 0.08229 -0.21942 0.08854 -0.2104 0.09358 -0.20439 C 0.09896 -0.19838 0.10434 -0.19491 0.10642 -0.18543 C 0.10851 -0.17595 0.10816 -0.15861 0.10642 -0.14728 C 0.10503 -0.13595 0.10781 -0.123 0.09687 -0.11768 C 0.08871 -0.10242 0.05347 -0.10335 0.04149 -0.1156 C 0.02951 -0.12786 0.02205 -0.17294 0.02552 -0.19167 C 0.02899 -0.2104 0.04913 -0.22635 0.06215 -0.22774 C 0.07517 -0.22913 0.09566 -0.21294 0.1033 -0.20023 C 0.11094 -0.18751 0.10885 -0.16439 0.10816 -0.15144 C 0.10746 -0.13849 0.1026 -0.12855 0.09861 -0.12185 C 0.09462 -0.11514 0.09392 -0.11075 0.08437 -0.11144 C 0.06476 -0.11306 0.05121 -0.11052 0.03993 -0.12624 C 0.02882 -0.14936 0.03489 -0.12855 0.02708 -0.15144 C 0.02569 -0.1556 0.02552 -0.16439 0.02552 -0.16416 C 0.02604 -0.17364 0.03021 -0.18705 0.03194 -0.19583 C 0.03507 -0.21179 0.05469 -0.21872 0.06528 -0.22335 C 0.07517 -0.23722 0.08646 -0.23375 0.1 -0.23607 C 0.12882 -0.23352 0.15608 -0.2437 0.18594 -0.23815 C 0.20729 -0.2356 0.22621 -0.23375 0.24149 -0.22774 C 0.25712 -0.22289 0.27066 -0.21641 0.2809 -0.20855 C 0.28646 -0.20323 0.2967 -0.18404 0.3033 -0.18104 C 0.31094 -0.17757 0.31371 -0.17017 0.32239 -0.15583 C 0.33108 -0.1415 0.34653 -0.11398 0.35573 -0.09456 C 0.36493 -0.07514 0.37239 -0.05479 0.37795 -0.03953 C 0.3941 -0.01919 0.38212 -0.01341 0.38906 -0.00346 " pathEditMode="relative" rAng="0" ptsTypes="ffaafaffaffffffffffafafffaaaafaaaaaaffffffffaffaaff">
                                      <p:cBhvr>
                                        <p:cTn id="85" dur="5000" fill="hold"/>
                                        <p:tgtEl>
                                          <p:spTgt spid="156688"/>
                                        </p:tgtEl>
                                        <p:attrNameLst>
                                          <p:attrName>ppt_x</p:attrName>
                                          <p:attrName>ppt_y</p:attrName>
                                        </p:attrNameLst>
                                      </p:cBhvr>
                                      <p:rCtr x="5486" y="-8902"/>
                                    </p:animMotion>
                                  </p:childTnLst>
                                </p:cTn>
                              </p:par>
                              <p:par>
                                <p:cTn id="86" presetID="1" presetClass="mediacall" presetSubtype="0" fill="hold" nodeType="withEffect">
                                  <p:stCondLst>
                                    <p:cond delay="0"/>
                                  </p:stCondLst>
                                  <p:childTnLst>
                                    <p:cmd type="call" cmd="playFrom(0.0)">
                                      <p:cBhvr>
                                        <p:cTn id="87" dur="136" fill="hold"/>
                                        <p:tgtEl>
                                          <p:spTgt spid="1566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8" fill="hold" display="0">
                  <p:stCondLst>
                    <p:cond delay="indefinite"/>
                  </p:stCondLst>
                  <p:endCondLst>
                    <p:cond evt="onNext" delay="0">
                      <p:tgtEl>
                        <p:sldTgt/>
                      </p:tgtEl>
                    </p:cond>
                    <p:cond evt="onPrev" delay="0">
                      <p:tgtEl>
                        <p:sldTgt/>
                      </p:tgtEl>
                    </p:cond>
                    <p:cond evt="onStopAudio" delay="0">
                      <p:tgtEl>
                        <p:sldTgt/>
                      </p:tgtEl>
                    </p:cond>
                  </p:endCondLst>
                </p:cTn>
                <p:tgtEl>
                  <p:spTgt spid="156683"/>
                </p:tgtEl>
              </p:cMediaNode>
            </p:audio>
          </p:childTnLst>
        </p:cTn>
      </p:par>
    </p:tnLst>
    <p:bldLst>
      <p:bldP spid="156675" grpId="0"/>
      <p:bldP spid="156676" grpId="0" build="p"/>
      <p:bldP spid="156679" grpId="0" animBg="1"/>
      <p:bldP spid="156680" grpId="0" animBg="1"/>
      <p:bldP spid="156681" grpId="0"/>
      <p:bldP spid="15668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zeimus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5065713"/>
            <a:ext cx="1512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3"/>
          <p:cNvSpPr>
            <a:spLocks noGrp="1" noChangeArrowheads="1"/>
          </p:cNvSpPr>
          <p:nvPr>
            <p:ph idx="1"/>
          </p:nvPr>
        </p:nvSpPr>
        <p:spPr>
          <a:xfrm>
            <a:off x="611188" y="2432050"/>
            <a:ext cx="7993062" cy="1573213"/>
          </a:xfrm>
        </p:spPr>
        <p:txBody>
          <a:bodyPr/>
          <a:lstStyle/>
          <a:p>
            <a:pPr eaLnBrk="1" hangingPunct="1">
              <a:buFont typeface="Wingdings" panose="05000000000000000000" pitchFamily="2" charset="2"/>
              <a:buNone/>
            </a:pPr>
            <a:r>
              <a:rPr lang="ja-JP" altLang="en-US" sz="2800"/>
              <a:t>　</a:t>
            </a:r>
            <a:r>
              <a:rPr lang="ja-JP" altLang="en-US" b="1">
                <a:latin typeface="ＭＳ ゴシック" panose="020B0609070205080204" pitchFamily="49" charset="-128"/>
                <a:ea typeface="ＭＳ ゴシック" panose="020B0609070205080204" pitchFamily="49" charset="-128"/>
              </a:rPr>
              <a:t>会社の場合も、会社の「利益」に応じて</a:t>
            </a:r>
          </a:p>
          <a:p>
            <a:pPr eaLnBrk="1" hangingPunct="1">
              <a:buFont typeface="Wingdings" panose="05000000000000000000" pitchFamily="2" charset="2"/>
              <a:buNone/>
            </a:pPr>
            <a:r>
              <a:rPr lang="ja-JP" altLang="en-US" b="1">
                <a:latin typeface="ＭＳ ゴシック" panose="020B0609070205080204" pitchFamily="49" charset="-128"/>
                <a:ea typeface="ＭＳ ゴシック" panose="020B0609070205080204" pitchFamily="49" charset="-128"/>
              </a:rPr>
              <a:t> 法人税という税金を、会社が申告して</a:t>
            </a:r>
          </a:p>
          <a:p>
            <a:pPr eaLnBrk="1" hangingPunct="1">
              <a:buFont typeface="Wingdings" panose="05000000000000000000" pitchFamily="2" charset="2"/>
              <a:buNone/>
            </a:pPr>
            <a:r>
              <a:rPr lang="ja-JP" altLang="en-US" b="1">
                <a:latin typeface="ＭＳ ゴシック" panose="020B0609070205080204" pitchFamily="49" charset="-128"/>
                <a:ea typeface="ＭＳ ゴシック" panose="020B0609070205080204" pitchFamily="49" charset="-128"/>
              </a:rPr>
              <a:t> 税務署に納めています。</a:t>
            </a:r>
          </a:p>
        </p:txBody>
      </p:sp>
      <p:sp>
        <p:nvSpPr>
          <p:cNvPr id="160772" name="Rectangle 4"/>
          <p:cNvSpPr>
            <a:spLocks noChangeArrowheads="1"/>
          </p:cNvSpPr>
          <p:nvPr/>
        </p:nvSpPr>
        <p:spPr bwMode="auto">
          <a:xfrm>
            <a:off x="1908175" y="0"/>
            <a:ext cx="5976938" cy="792163"/>
          </a:xfrm>
          <a:prstGeom prst="rect">
            <a:avLst/>
          </a:prstGeom>
          <a:noFill/>
          <a:ln>
            <a:noFill/>
          </a:ln>
          <a:effectLst/>
        </p:spPr>
        <p:txBody>
          <a:bodyPr anchor="ctr"/>
          <a:lstStyle/>
          <a:p>
            <a:pPr eaLnBrk="1" hangingPunct="1">
              <a:defRPr/>
            </a:pPr>
            <a:r>
              <a:rPr lang="ja-JP" altLang="en-US" sz="4400" b="1" dirty="0">
                <a:effectLst>
                  <a:outerShdw blurRad="38100" dist="38100" dir="2700000" algn="tl">
                    <a:srgbClr val="C0C0C0"/>
                  </a:outerShdw>
                </a:effectLst>
                <a:latin typeface="Tahoma" pitchFamily="34" charset="0"/>
              </a:rPr>
              <a:t>会社も同じように・・・</a:t>
            </a:r>
          </a:p>
        </p:txBody>
      </p:sp>
      <p:sp>
        <p:nvSpPr>
          <p:cNvPr id="160773" name="Rectangle 5"/>
          <p:cNvSpPr>
            <a:spLocks noChangeArrowheads="1"/>
          </p:cNvSpPr>
          <p:nvPr/>
        </p:nvSpPr>
        <p:spPr bwMode="auto">
          <a:xfrm>
            <a:off x="2987675" y="765175"/>
            <a:ext cx="3178175" cy="1655763"/>
          </a:xfrm>
          <a:prstGeom prst="rect">
            <a:avLst/>
          </a:prstGeom>
          <a:solidFill>
            <a:srgbClr val="0000FF"/>
          </a:solidFill>
          <a:ln w="38100" cmpd="dbl">
            <a:solidFill>
              <a:schemeClr val="bg1"/>
            </a:solidFill>
            <a:miter lim="800000"/>
            <a:headEnd/>
            <a:tailEnd/>
          </a:ln>
        </p:spPr>
        <p:txBody>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chemeClr val="folHlink"/>
              </a:buClr>
              <a:buSzPct val="60000"/>
              <a:buFont typeface="Wingdings" panose="05000000000000000000" pitchFamily="2" charset="2"/>
              <a:buNone/>
            </a:pPr>
            <a:r>
              <a:rPr lang="ja-JP" altLang="en-US" sz="2400">
                <a:solidFill>
                  <a:schemeClr val="bg1"/>
                </a:solidFill>
                <a:latin typeface="Tahoma" panose="020B0604030504040204" pitchFamily="34" charset="0"/>
              </a:rPr>
              <a:t>ほう　じん　ぜい</a:t>
            </a:r>
          </a:p>
          <a:p>
            <a:pPr algn="ctr" eaLnBrk="1" hangingPunct="1">
              <a:spcBef>
                <a:spcPct val="20000"/>
              </a:spcBef>
              <a:buClr>
                <a:schemeClr val="folHlink"/>
              </a:buClr>
              <a:buSzPct val="60000"/>
              <a:buFont typeface="Wingdings" panose="05000000000000000000" pitchFamily="2" charset="2"/>
              <a:buNone/>
            </a:pPr>
            <a:r>
              <a:rPr lang="ja-JP" altLang="en-US" sz="4800">
                <a:solidFill>
                  <a:schemeClr val="bg1"/>
                </a:solidFill>
                <a:latin typeface="Tahoma" panose="020B0604030504040204" pitchFamily="34" charset="0"/>
              </a:rPr>
              <a:t>法　人　税</a:t>
            </a:r>
          </a:p>
        </p:txBody>
      </p:sp>
      <p:pic>
        <p:nvPicPr>
          <p:cNvPr id="160774" name="Picture 6" descr="MCj034588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52963"/>
            <a:ext cx="14890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Text Box 7"/>
          <p:cNvSpPr txBox="1">
            <a:spLocks noChangeArrowheads="1"/>
          </p:cNvSpPr>
          <p:nvPr/>
        </p:nvSpPr>
        <p:spPr bwMode="auto">
          <a:xfrm>
            <a:off x="7218363" y="4062413"/>
            <a:ext cx="1657350" cy="641350"/>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3600">
                <a:solidFill>
                  <a:srgbClr val="F8F8F8"/>
                </a:solidFill>
              </a:rPr>
              <a:t>税務署</a:t>
            </a:r>
          </a:p>
        </p:txBody>
      </p:sp>
      <p:pic>
        <p:nvPicPr>
          <p:cNvPr id="160776" name="Picture 8" descr="MCj028686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325" y="4984750"/>
            <a:ext cx="14097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9" descr="MCj028686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788" y="5345113"/>
            <a:ext cx="14097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8" name="Text Box 10"/>
          <p:cNvSpPr txBox="1">
            <a:spLocks noChangeArrowheads="1"/>
          </p:cNvSpPr>
          <p:nvPr/>
        </p:nvSpPr>
        <p:spPr bwMode="auto">
          <a:xfrm>
            <a:off x="101600" y="4005263"/>
            <a:ext cx="1657350" cy="641350"/>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3600">
                <a:solidFill>
                  <a:srgbClr val="F8F8F8"/>
                </a:solidFill>
              </a:rPr>
              <a:t>会社</a:t>
            </a:r>
          </a:p>
        </p:txBody>
      </p:sp>
      <p:sp>
        <p:nvSpPr>
          <p:cNvPr id="160779" name="Line 11"/>
          <p:cNvSpPr>
            <a:spLocks noChangeShapeType="1"/>
          </p:cNvSpPr>
          <p:nvPr/>
        </p:nvSpPr>
        <p:spPr bwMode="auto">
          <a:xfrm>
            <a:off x="1728788" y="6424613"/>
            <a:ext cx="5543550" cy="0"/>
          </a:xfrm>
          <a:prstGeom prst="line">
            <a:avLst/>
          </a:prstGeom>
          <a:noFill/>
          <a:ln w="130175">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ja-JP" altLang="en-US"/>
          </a:p>
        </p:txBody>
      </p:sp>
      <p:sp>
        <p:nvSpPr>
          <p:cNvPr id="160780" name="AutoShape 12"/>
          <p:cNvSpPr>
            <a:spLocks noChangeArrowheads="1"/>
          </p:cNvSpPr>
          <p:nvPr/>
        </p:nvSpPr>
        <p:spPr bwMode="auto">
          <a:xfrm>
            <a:off x="2376488" y="3789363"/>
            <a:ext cx="4716462" cy="3068637"/>
          </a:xfrm>
          <a:prstGeom prst="irregularSeal1">
            <a:avLst/>
          </a:prstGeom>
          <a:solidFill>
            <a:srgbClr val="0E02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pPr>
            <a:r>
              <a:rPr lang="ja-JP" altLang="en-US" sz="2400" b="1">
                <a:solidFill>
                  <a:srgbClr val="F8F8F8"/>
                </a:solidFill>
              </a:rPr>
              <a:t>か く て い  し ん こ く</a:t>
            </a:r>
          </a:p>
          <a:p>
            <a:pPr algn="ctr" eaLnBrk="1" hangingPunct="1">
              <a:lnSpc>
                <a:spcPct val="80000"/>
              </a:lnSpc>
            </a:pPr>
            <a:r>
              <a:rPr lang="ja-JP" altLang="en-US" sz="6000">
                <a:solidFill>
                  <a:srgbClr val="F8F8F8"/>
                </a:solidFill>
              </a:rPr>
              <a:t>確定申告</a:t>
            </a:r>
          </a:p>
        </p:txBody>
      </p:sp>
      <p:pic>
        <p:nvPicPr>
          <p:cNvPr id="160781" name="Picture 13" descr="MCj028686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788" y="5705475"/>
            <a:ext cx="14097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randombar(horizontal)">
                                      <p:cBhvr>
                                        <p:cTn id="7" dur="500"/>
                                        <p:tgtEl>
                                          <p:spTgt spid="160772"/>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60773">
                                            <p:bg/>
                                          </p:spTgt>
                                        </p:tgtEl>
                                        <p:attrNameLst>
                                          <p:attrName>style.visibility</p:attrName>
                                        </p:attrNameLst>
                                      </p:cBhvr>
                                      <p:to>
                                        <p:strVal val="visible"/>
                                      </p:to>
                                    </p:set>
                                    <p:anim calcmode="lin" valueType="num">
                                      <p:cBhvr>
                                        <p:cTn id="11" dur="500" fill="hold"/>
                                        <p:tgtEl>
                                          <p:spTgt spid="160773">
                                            <p:bg/>
                                          </p:spTgt>
                                        </p:tgtEl>
                                        <p:attrNameLst>
                                          <p:attrName>ppt_w</p:attrName>
                                        </p:attrNameLst>
                                      </p:cBhvr>
                                      <p:tavLst>
                                        <p:tav tm="0">
                                          <p:val>
                                            <p:fltVal val="0"/>
                                          </p:val>
                                        </p:tav>
                                        <p:tav tm="100000">
                                          <p:val>
                                            <p:strVal val="#ppt_w"/>
                                          </p:val>
                                        </p:tav>
                                      </p:tavLst>
                                    </p:anim>
                                    <p:anim calcmode="lin" valueType="num">
                                      <p:cBhvr>
                                        <p:cTn id="12" dur="500" fill="hold"/>
                                        <p:tgtEl>
                                          <p:spTgt spid="160773">
                                            <p:bg/>
                                          </p:spTgt>
                                        </p:tgtEl>
                                        <p:attrNameLst>
                                          <p:attrName>ppt_h</p:attrName>
                                        </p:attrNameLst>
                                      </p:cBhvr>
                                      <p:tavLst>
                                        <p:tav tm="0">
                                          <p:val>
                                            <p:fltVal val="0"/>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6077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773">
                                            <p:txEl>
                                              <p:pRg st="1" end="1"/>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48" presetClass="entr" presetSubtype="0" accel="50000" fill="hold" nodeType="afterEffect">
                                  <p:stCondLst>
                                    <p:cond delay="1000"/>
                                  </p:stCondLst>
                                  <p:childTnLst>
                                    <p:set>
                                      <p:cBhvr>
                                        <p:cTn id="19" dur="1" fill="hold">
                                          <p:stCondLst>
                                            <p:cond delay="0"/>
                                          </p:stCondLst>
                                        </p:cTn>
                                        <p:tgtEl>
                                          <p:spTgt spid="160774"/>
                                        </p:tgtEl>
                                        <p:attrNameLst>
                                          <p:attrName>style.visibility</p:attrName>
                                        </p:attrNameLst>
                                      </p:cBhvr>
                                      <p:to>
                                        <p:strVal val="visible"/>
                                      </p:to>
                                    </p:set>
                                    <p:anim calcmode="lin" valueType="num">
                                      <p:cBhvr>
                                        <p:cTn id="20" dur="1000" fill="hold"/>
                                        <p:tgtEl>
                                          <p:spTgt spid="1607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60774"/>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60774"/>
                                        </p:tgtEl>
                                        <p:attrNameLst>
                                          <p:attrName>ppt_y</p:attrName>
                                        </p:attrNameLst>
                                      </p:cBhvr>
                                      <p:tavLst>
                                        <p:tav tm="0">
                                          <p:val>
                                            <p:strVal val="#ppt_y"/>
                                          </p:val>
                                        </p:tav>
                                        <p:tav tm="100000">
                                          <p:val>
                                            <p:strVal val="#ppt_y"/>
                                          </p:val>
                                        </p:tav>
                                      </p:tavLst>
                                    </p:anim>
                                    <p:animEffect transition="in" filter="fade">
                                      <p:cBhvr>
                                        <p:cTn id="23" dur="1000"/>
                                        <p:tgtEl>
                                          <p:spTgt spid="160774"/>
                                        </p:tgtEl>
                                      </p:cBhvr>
                                    </p:animEffect>
                                  </p:childTnLst>
                                </p:cTn>
                              </p:par>
                            </p:childTnLst>
                          </p:cTn>
                        </p:par>
                        <p:par>
                          <p:cTn id="24" fill="hold" nodeType="afterGroup">
                            <p:stCondLst>
                              <p:cond delay="4000"/>
                            </p:stCondLst>
                            <p:childTnLst>
                              <p:par>
                                <p:cTn id="25" presetID="50" presetClass="entr" presetSubtype="0" decel="100000" fill="hold" nodeType="afterEffect">
                                  <p:stCondLst>
                                    <p:cond delay="0"/>
                                  </p:stCondLst>
                                  <p:childTnLst>
                                    <p:set>
                                      <p:cBhvr>
                                        <p:cTn id="26" dur="1" fill="hold">
                                          <p:stCondLst>
                                            <p:cond delay="0"/>
                                          </p:stCondLst>
                                        </p:cTn>
                                        <p:tgtEl>
                                          <p:spTgt spid="160770"/>
                                        </p:tgtEl>
                                        <p:attrNameLst>
                                          <p:attrName>style.visibility</p:attrName>
                                        </p:attrNameLst>
                                      </p:cBhvr>
                                      <p:to>
                                        <p:strVal val="visible"/>
                                      </p:to>
                                    </p:set>
                                    <p:anim calcmode="lin" valueType="num">
                                      <p:cBhvr>
                                        <p:cTn id="27" dur="1000" fill="hold"/>
                                        <p:tgtEl>
                                          <p:spTgt spid="160770"/>
                                        </p:tgtEl>
                                        <p:attrNameLst>
                                          <p:attrName>ppt_w</p:attrName>
                                        </p:attrNameLst>
                                      </p:cBhvr>
                                      <p:tavLst>
                                        <p:tav tm="0">
                                          <p:val>
                                            <p:strVal val="#ppt_w+.3"/>
                                          </p:val>
                                        </p:tav>
                                        <p:tav tm="100000">
                                          <p:val>
                                            <p:strVal val="#ppt_w"/>
                                          </p:val>
                                        </p:tav>
                                      </p:tavLst>
                                    </p:anim>
                                    <p:anim calcmode="lin" valueType="num">
                                      <p:cBhvr>
                                        <p:cTn id="28" dur="1000" fill="hold"/>
                                        <p:tgtEl>
                                          <p:spTgt spid="160770"/>
                                        </p:tgtEl>
                                        <p:attrNameLst>
                                          <p:attrName>ppt_h</p:attrName>
                                        </p:attrNameLst>
                                      </p:cBhvr>
                                      <p:tavLst>
                                        <p:tav tm="0">
                                          <p:val>
                                            <p:strVal val="#ppt_h"/>
                                          </p:val>
                                        </p:tav>
                                        <p:tav tm="100000">
                                          <p:val>
                                            <p:strVal val="#ppt_h"/>
                                          </p:val>
                                        </p:tav>
                                      </p:tavLst>
                                    </p:anim>
                                    <p:animEffect transition="in" filter="fade">
                                      <p:cBhvr>
                                        <p:cTn id="29" dur="1000"/>
                                        <p:tgtEl>
                                          <p:spTgt spid="160770"/>
                                        </p:tgtEl>
                                      </p:cBhvr>
                                    </p:animEffect>
                                  </p:childTnLst>
                                </p:cTn>
                              </p:par>
                            </p:childTnLst>
                          </p:cTn>
                        </p:par>
                        <p:par>
                          <p:cTn id="30" fill="hold" nodeType="afterGroup">
                            <p:stCondLst>
                              <p:cond delay="5000"/>
                            </p:stCondLst>
                            <p:childTnLst>
                              <p:par>
                                <p:cTn id="31" presetID="19" presetClass="entr" presetSubtype="5" fill="hold" grpId="0" nodeType="afterEffect">
                                  <p:stCondLst>
                                    <p:cond delay="0"/>
                                  </p:stCondLst>
                                  <p:childTnLst>
                                    <p:set>
                                      <p:cBhvr>
                                        <p:cTn id="32" dur="1" fill="hold">
                                          <p:stCondLst>
                                            <p:cond delay="0"/>
                                          </p:stCondLst>
                                        </p:cTn>
                                        <p:tgtEl>
                                          <p:spTgt spid="160775"/>
                                        </p:tgtEl>
                                        <p:attrNameLst>
                                          <p:attrName>style.visibility</p:attrName>
                                        </p:attrNameLst>
                                      </p:cBhvr>
                                      <p:to>
                                        <p:strVal val="visible"/>
                                      </p:to>
                                    </p:set>
                                    <p:anim calcmode="lin" valueType="num">
                                      <p:cBhvr>
                                        <p:cTn id="33" dur="500" fill="hold"/>
                                        <p:tgtEl>
                                          <p:spTgt spid="160775"/>
                                        </p:tgtEl>
                                        <p:attrNameLst>
                                          <p:attrName>ppt_w</p:attrName>
                                        </p:attrNameLst>
                                      </p:cBhvr>
                                      <p:tavLst>
                                        <p:tav tm="0">
                                          <p:val>
                                            <p:strVal val="#ppt_w"/>
                                          </p:val>
                                        </p:tav>
                                        <p:tav tm="100000">
                                          <p:val>
                                            <p:strVal val="#ppt_w"/>
                                          </p:val>
                                        </p:tav>
                                      </p:tavLst>
                                    </p:anim>
                                    <p:anim calcmode="lin" valueType="num">
                                      <p:cBhvr>
                                        <p:cTn id="34" dur="500" fill="hold"/>
                                        <p:tgtEl>
                                          <p:spTgt spid="160775"/>
                                        </p:tgtEl>
                                        <p:attrNameLst>
                                          <p:attrName>ppt_h</p:attrName>
                                        </p:attrNameLst>
                                      </p:cBhvr>
                                      <p:tavLst>
                                        <p:tav tm="0" fmla="#ppt_h*sin(2.5*pi*$)">
                                          <p:val>
                                            <p:fltVal val="0"/>
                                          </p:val>
                                        </p:tav>
                                        <p:tav tm="100000">
                                          <p:val>
                                            <p:fltVal val="1"/>
                                          </p:val>
                                        </p:tav>
                                      </p:tavLst>
                                    </p:anim>
                                  </p:childTnLst>
                                </p:cTn>
                              </p:par>
                            </p:childTnLst>
                          </p:cTn>
                        </p:par>
                        <p:par>
                          <p:cTn id="35" fill="hold" nodeType="afterGroup">
                            <p:stCondLst>
                              <p:cond delay="5500"/>
                            </p:stCondLst>
                            <p:childTnLst>
                              <p:par>
                                <p:cTn id="36" presetID="19" presetClass="entr" presetSubtype="5" fill="hold" grpId="0" nodeType="afterEffect">
                                  <p:stCondLst>
                                    <p:cond delay="0"/>
                                  </p:stCondLst>
                                  <p:childTnLst>
                                    <p:set>
                                      <p:cBhvr>
                                        <p:cTn id="37" dur="1" fill="hold">
                                          <p:stCondLst>
                                            <p:cond delay="0"/>
                                          </p:stCondLst>
                                        </p:cTn>
                                        <p:tgtEl>
                                          <p:spTgt spid="160778"/>
                                        </p:tgtEl>
                                        <p:attrNameLst>
                                          <p:attrName>style.visibility</p:attrName>
                                        </p:attrNameLst>
                                      </p:cBhvr>
                                      <p:to>
                                        <p:strVal val="visible"/>
                                      </p:to>
                                    </p:set>
                                    <p:anim calcmode="lin" valueType="num">
                                      <p:cBhvr>
                                        <p:cTn id="38" dur="500" fill="hold"/>
                                        <p:tgtEl>
                                          <p:spTgt spid="160778"/>
                                        </p:tgtEl>
                                        <p:attrNameLst>
                                          <p:attrName>ppt_w</p:attrName>
                                        </p:attrNameLst>
                                      </p:cBhvr>
                                      <p:tavLst>
                                        <p:tav tm="0">
                                          <p:val>
                                            <p:strVal val="#ppt_w"/>
                                          </p:val>
                                        </p:tav>
                                        <p:tav tm="100000">
                                          <p:val>
                                            <p:strVal val="#ppt_w"/>
                                          </p:val>
                                        </p:tav>
                                      </p:tavLst>
                                    </p:anim>
                                    <p:anim calcmode="lin" valueType="num">
                                      <p:cBhvr>
                                        <p:cTn id="39" dur="500" fill="hold"/>
                                        <p:tgtEl>
                                          <p:spTgt spid="160778"/>
                                        </p:tgtEl>
                                        <p:attrNameLst>
                                          <p:attrName>ppt_h</p:attrName>
                                        </p:attrNameLst>
                                      </p:cBhvr>
                                      <p:tavLst>
                                        <p:tav tm="0" fmla="#ppt_h*sin(2.5*pi*$)">
                                          <p:val>
                                            <p:fltVal val="0"/>
                                          </p:val>
                                        </p:tav>
                                        <p:tav tm="100000">
                                          <p:val>
                                            <p:fltVal val="1"/>
                                          </p:val>
                                        </p:tav>
                                      </p:tavLst>
                                    </p:anim>
                                  </p:childTnLst>
                                </p:cTn>
                              </p:par>
                            </p:childTnLst>
                          </p:cTn>
                        </p:par>
                        <p:par>
                          <p:cTn id="40" fill="hold" nodeType="afterGroup">
                            <p:stCondLst>
                              <p:cond delay="6000"/>
                            </p:stCondLst>
                            <p:childTnLst>
                              <p:par>
                                <p:cTn id="41" presetID="14" presetClass="entr" presetSubtype="10" fill="hold" nodeType="afterEffect">
                                  <p:stCondLst>
                                    <p:cond delay="0"/>
                                  </p:stCondLst>
                                  <p:childTnLst>
                                    <p:set>
                                      <p:cBhvr>
                                        <p:cTn id="42" dur="1" fill="hold">
                                          <p:stCondLst>
                                            <p:cond delay="0"/>
                                          </p:stCondLst>
                                        </p:cTn>
                                        <p:tgtEl>
                                          <p:spTgt spid="160776"/>
                                        </p:tgtEl>
                                        <p:attrNameLst>
                                          <p:attrName>style.visibility</p:attrName>
                                        </p:attrNameLst>
                                      </p:cBhvr>
                                      <p:to>
                                        <p:strVal val="visible"/>
                                      </p:to>
                                    </p:set>
                                    <p:animEffect transition="in" filter="randombar(horizontal)">
                                      <p:cBhvr>
                                        <p:cTn id="43" dur="500"/>
                                        <p:tgtEl>
                                          <p:spTgt spid="160776"/>
                                        </p:tgtEl>
                                      </p:cBhvr>
                                    </p:animEffect>
                                  </p:childTnLst>
                                </p:cTn>
                              </p:par>
                            </p:childTnLst>
                          </p:cTn>
                        </p:par>
                        <p:par>
                          <p:cTn id="44" fill="hold" nodeType="afterGroup">
                            <p:stCondLst>
                              <p:cond delay="6500"/>
                            </p:stCondLst>
                            <p:childTnLst>
                              <p:par>
                                <p:cTn id="45" presetID="14" presetClass="entr" presetSubtype="10" fill="hold" nodeType="afterEffect">
                                  <p:stCondLst>
                                    <p:cond delay="0"/>
                                  </p:stCondLst>
                                  <p:childTnLst>
                                    <p:set>
                                      <p:cBhvr>
                                        <p:cTn id="46" dur="1" fill="hold">
                                          <p:stCondLst>
                                            <p:cond delay="0"/>
                                          </p:stCondLst>
                                        </p:cTn>
                                        <p:tgtEl>
                                          <p:spTgt spid="160777"/>
                                        </p:tgtEl>
                                        <p:attrNameLst>
                                          <p:attrName>style.visibility</p:attrName>
                                        </p:attrNameLst>
                                      </p:cBhvr>
                                      <p:to>
                                        <p:strVal val="visible"/>
                                      </p:to>
                                    </p:set>
                                    <p:animEffect transition="in" filter="randombar(horizontal)">
                                      <p:cBhvr>
                                        <p:cTn id="47" dur="500"/>
                                        <p:tgtEl>
                                          <p:spTgt spid="160777"/>
                                        </p:tgtEl>
                                      </p:cBhvr>
                                    </p:animEffect>
                                  </p:childTnLst>
                                </p:cTn>
                              </p:par>
                            </p:childTnLst>
                          </p:cTn>
                        </p:par>
                        <p:par>
                          <p:cTn id="48" fill="hold" nodeType="afterGroup">
                            <p:stCondLst>
                              <p:cond delay="7000"/>
                            </p:stCondLst>
                            <p:childTnLst>
                              <p:par>
                                <p:cTn id="49" presetID="14" presetClass="entr" presetSubtype="10" fill="hold" nodeType="afterEffect">
                                  <p:stCondLst>
                                    <p:cond delay="0"/>
                                  </p:stCondLst>
                                  <p:childTnLst>
                                    <p:set>
                                      <p:cBhvr>
                                        <p:cTn id="50" dur="1" fill="hold">
                                          <p:stCondLst>
                                            <p:cond delay="0"/>
                                          </p:stCondLst>
                                        </p:cTn>
                                        <p:tgtEl>
                                          <p:spTgt spid="160781"/>
                                        </p:tgtEl>
                                        <p:attrNameLst>
                                          <p:attrName>style.visibility</p:attrName>
                                        </p:attrNameLst>
                                      </p:cBhvr>
                                      <p:to>
                                        <p:strVal val="visible"/>
                                      </p:to>
                                    </p:set>
                                    <p:animEffect transition="in" filter="randombar(horizontal)">
                                      <p:cBhvr>
                                        <p:cTn id="51" dur="500"/>
                                        <p:tgtEl>
                                          <p:spTgt spid="160781"/>
                                        </p:tgtEl>
                                      </p:cBhvr>
                                    </p:animEffect>
                                  </p:childTnLst>
                                </p:cTn>
                              </p:par>
                            </p:childTnLst>
                          </p:cTn>
                        </p:par>
                        <p:par>
                          <p:cTn id="52" fill="hold" nodeType="afterGroup">
                            <p:stCondLst>
                              <p:cond delay="7500"/>
                            </p:stCondLst>
                            <p:childTnLst>
                              <p:par>
                                <p:cTn id="53" presetID="27" presetClass="entr" presetSubtype="0" fill="hold" grpId="0" nodeType="afterEffect">
                                  <p:stCondLst>
                                    <p:cond delay="500"/>
                                  </p:stCondLst>
                                  <p:iterate type="lt">
                                    <p:tmPct val="41176"/>
                                  </p:iterate>
                                  <p:childTnLst>
                                    <p:set>
                                      <p:cBhvr>
                                        <p:cTn id="54" dur="1" fill="hold">
                                          <p:stCondLst>
                                            <p:cond delay="0"/>
                                          </p:stCondLst>
                                        </p:cTn>
                                        <p:tgtEl>
                                          <p:spTgt spid="160771">
                                            <p:txEl>
                                              <p:pRg st="0" end="0"/>
                                            </p:txEl>
                                          </p:spTgt>
                                        </p:tgtEl>
                                        <p:attrNameLst>
                                          <p:attrName>style.visibility</p:attrName>
                                        </p:attrNameLst>
                                      </p:cBhvr>
                                      <p:to>
                                        <p:strVal val="visible"/>
                                      </p:to>
                                    </p:set>
                                    <p:anim calcmode="discrete" valueType="clr">
                                      <p:cBhvr override="childStyle">
                                        <p:cTn id="55" dur="200"/>
                                        <p:tgtEl>
                                          <p:spTgt spid="160771">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56" dur="200"/>
                                        <p:tgtEl>
                                          <p:spTgt spid="160771">
                                            <p:txEl>
                                              <p:pRg st="0" end="0"/>
                                            </p:txEl>
                                          </p:spTgt>
                                        </p:tgtEl>
                                        <p:attrNameLst>
                                          <p:attrName>fillcolor</p:attrName>
                                        </p:attrNameLst>
                                      </p:cBhvr>
                                      <p:tavLst>
                                        <p:tav tm="0">
                                          <p:val>
                                            <p:clrVal>
                                              <a:schemeClr val="accent2"/>
                                            </p:clrVal>
                                          </p:val>
                                        </p:tav>
                                        <p:tav tm="50000">
                                          <p:val>
                                            <p:clrVal>
                                              <a:schemeClr val="hlink"/>
                                            </p:clrVal>
                                          </p:val>
                                        </p:tav>
                                      </p:tavLst>
                                    </p:anim>
                                    <p:set>
                                      <p:cBhvr>
                                        <p:cTn id="57" dur="200"/>
                                        <p:tgtEl>
                                          <p:spTgt spid="160771">
                                            <p:txEl>
                                              <p:pRg st="0" end="0"/>
                                            </p:txEl>
                                          </p:spTgt>
                                        </p:tgtEl>
                                        <p:attrNameLst>
                                          <p:attrName>fill.type</p:attrName>
                                        </p:attrNameLst>
                                      </p:cBhvr>
                                      <p:to>
                                        <p:strVal val="solid"/>
                                      </p:to>
                                    </p:set>
                                  </p:childTnLst>
                                </p:cTn>
                              </p:par>
                            </p:childTnLst>
                          </p:cTn>
                        </p:par>
                        <p:par>
                          <p:cTn id="58" fill="hold" nodeType="afterGroup">
                            <p:stCondLst>
                              <p:cond delay="9600"/>
                            </p:stCondLst>
                            <p:childTnLst>
                              <p:par>
                                <p:cTn id="59" presetID="27" presetClass="entr" presetSubtype="0" fill="hold" grpId="0" nodeType="afterEffect">
                                  <p:stCondLst>
                                    <p:cond delay="500"/>
                                  </p:stCondLst>
                                  <p:iterate type="lt">
                                    <p:tmPct val="43750"/>
                                  </p:iterate>
                                  <p:childTnLst>
                                    <p:set>
                                      <p:cBhvr>
                                        <p:cTn id="60" dur="1" fill="hold">
                                          <p:stCondLst>
                                            <p:cond delay="0"/>
                                          </p:stCondLst>
                                        </p:cTn>
                                        <p:tgtEl>
                                          <p:spTgt spid="160771">
                                            <p:txEl>
                                              <p:pRg st="1" end="1"/>
                                            </p:txEl>
                                          </p:spTgt>
                                        </p:tgtEl>
                                        <p:attrNameLst>
                                          <p:attrName>style.visibility</p:attrName>
                                        </p:attrNameLst>
                                      </p:cBhvr>
                                      <p:to>
                                        <p:strVal val="visible"/>
                                      </p:to>
                                    </p:set>
                                    <p:anim calcmode="discrete" valueType="clr">
                                      <p:cBhvr override="childStyle">
                                        <p:cTn id="61" dur="200"/>
                                        <p:tgtEl>
                                          <p:spTgt spid="160771">
                                            <p:txEl>
                                              <p:pRg st="1" end="1"/>
                                            </p:txEl>
                                          </p:spTgt>
                                        </p:tgtEl>
                                        <p:attrNameLst>
                                          <p:attrName>style.color</p:attrName>
                                        </p:attrNameLst>
                                      </p:cBhvr>
                                      <p:tavLst>
                                        <p:tav tm="0">
                                          <p:val>
                                            <p:clrVal>
                                              <a:schemeClr val="tx1"/>
                                            </p:clrVal>
                                          </p:val>
                                        </p:tav>
                                        <p:tav tm="50000">
                                          <p:val>
                                            <p:clrVal>
                                              <a:schemeClr val="tx1"/>
                                            </p:clrVal>
                                          </p:val>
                                        </p:tav>
                                      </p:tavLst>
                                    </p:anim>
                                    <p:anim calcmode="discrete" valueType="clr">
                                      <p:cBhvr>
                                        <p:cTn id="62" dur="200"/>
                                        <p:tgtEl>
                                          <p:spTgt spid="160771">
                                            <p:txEl>
                                              <p:pRg st="1" end="1"/>
                                            </p:txEl>
                                          </p:spTgt>
                                        </p:tgtEl>
                                        <p:attrNameLst>
                                          <p:attrName>fillcolor</p:attrName>
                                        </p:attrNameLst>
                                      </p:cBhvr>
                                      <p:tavLst>
                                        <p:tav tm="0">
                                          <p:val>
                                            <p:clrVal>
                                              <a:schemeClr val="accent2"/>
                                            </p:clrVal>
                                          </p:val>
                                        </p:tav>
                                        <p:tav tm="50000">
                                          <p:val>
                                            <p:clrVal>
                                              <a:schemeClr val="hlink"/>
                                            </p:clrVal>
                                          </p:val>
                                        </p:tav>
                                      </p:tavLst>
                                    </p:anim>
                                    <p:set>
                                      <p:cBhvr>
                                        <p:cTn id="63" dur="200"/>
                                        <p:tgtEl>
                                          <p:spTgt spid="160771">
                                            <p:txEl>
                                              <p:pRg st="1" end="1"/>
                                            </p:txEl>
                                          </p:spTgt>
                                        </p:tgtEl>
                                        <p:attrNameLst>
                                          <p:attrName>fill.type</p:attrName>
                                        </p:attrNameLst>
                                      </p:cBhvr>
                                      <p:to>
                                        <p:strVal val="solid"/>
                                      </p:to>
                                    </p:set>
                                  </p:childTnLst>
                                </p:cTn>
                              </p:par>
                            </p:childTnLst>
                          </p:cTn>
                        </p:par>
                        <p:par>
                          <p:cTn id="64" fill="hold" nodeType="afterGroup">
                            <p:stCondLst>
                              <p:cond delay="11700"/>
                            </p:stCondLst>
                            <p:childTnLst>
                              <p:par>
                                <p:cTn id="65" presetID="27" presetClass="entr" presetSubtype="0" fill="hold" grpId="0" nodeType="afterEffect">
                                  <p:stCondLst>
                                    <p:cond delay="500"/>
                                  </p:stCondLst>
                                  <p:iterate type="lt">
                                    <p:tmPct val="50000"/>
                                  </p:iterate>
                                  <p:childTnLst>
                                    <p:set>
                                      <p:cBhvr>
                                        <p:cTn id="66" dur="1" fill="hold">
                                          <p:stCondLst>
                                            <p:cond delay="0"/>
                                          </p:stCondLst>
                                        </p:cTn>
                                        <p:tgtEl>
                                          <p:spTgt spid="160771">
                                            <p:txEl>
                                              <p:pRg st="2" end="2"/>
                                            </p:txEl>
                                          </p:spTgt>
                                        </p:tgtEl>
                                        <p:attrNameLst>
                                          <p:attrName>style.visibility</p:attrName>
                                        </p:attrNameLst>
                                      </p:cBhvr>
                                      <p:to>
                                        <p:strVal val="visible"/>
                                      </p:to>
                                    </p:set>
                                    <p:anim calcmode="discrete" valueType="clr">
                                      <p:cBhvr override="childStyle">
                                        <p:cTn id="67" dur="200"/>
                                        <p:tgtEl>
                                          <p:spTgt spid="160771">
                                            <p:txEl>
                                              <p:pRg st="2" end="2"/>
                                            </p:txEl>
                                          </p:spTgt>
                                        </p:tgtEl>
                                        <p:attrNameLst>
                                          <p:attrName>style.color</p:attrName>
                                        </p:attrNameLst>
                                      </p:cBhvr>
                                      <p:tavLst>
                                        <p:tav tm="0">
                                          <p:val>
                                            <p:clrVal>
                                              <a:schemeClr val="tx1"/>
                                            </p:clrVal>
                                          </p:val>
                                        </p:tav>
                                        <p:tav tm="50000">
                                          <p:val>
                                            <p:clrVal>
                                              <a:schemeClr val="tx1"/>
                                            </p:clrVal>
                                          </p:val>
                                        </p:tav>
                                      </p:tavLst>
                                    </p:anim>
                                    <p:anim calcmode="discrete" valueType="clr">
                                      <p:cBhvr>
                                        <p:cTn id="68" dur="200"/>
                                        <p:tgtEl>
                                          <p:spTgt spid="160771">
                                            <p:txEl>
                                              <p:pRg st="2" end="2"/>
                                            </p:txEl>
                                          </p:spTgt>
                                        </p:tgtEl>
                                        <p:attrNameLst>
                                          <p:attrName>fillcolor</p:attrName>
                                        </p:attrNameLst>
                                      </p:cBhvr>
                                      <p:tavLst>
                                        <p:tav tm="0">
                                          <p:val>
                                            <p:clrVal>
                                              <a:schemeClr val="accent2"/>
                                            </p:clrVal>
                                          </p:val>
                                        </p:tav>
                                        <p:tav tm="50000">
                                          <p:val>
                                            <p:clrVal>
                                              <a:schemeClr val="hlink"/>
                                            </p:clrVal>
                                          </p:val>
                                        </p:tav>
                                      </p:tavLst>
                                    </p:anim>
                                    <p:set>
                                      <p:cBhvr>
                                        <p:cTn id="69" dur="200"/>
                                        <p:tgtEl>
                                          <p:spTgt spid="160771">
                                            <p:txEl>
                                              <p:pRg st="2" end="2"/>
                                            </p:txEl>
                                          </p:spTgt>
                                        </p:tgtEl>
                                        <p:attrNameLst>
                                          <p:attrName>fill.type</p:attrName>
                                        </p:attrNameLst>
                                      </p:cBhvr>
                                      <p:to>
                                        <p:strVal val="solid"/>
                                      </p:to>
                                    </p:set>
                                  </p:childTnLst>
                                </p:cTn>
                              </p:par>
                            </p:childTnLst>
                          </p:cTn>
                        </p:par>
                        <p:par>
                          <p:cTn id="70" fill="hold" nodeType="afterGroup">
                            <p:stCondLst>
                              <p:cond delay="13400"/>
                            </p:stCondLst>
                            <p:childTnLst>
                              <p:par>
                                <p:cTn id="71" presetID="0" presetClass="path" presetSubtype="0" accel="50000" decel="50000" fill="hold" nodeType="afterEffect">
                                  <p:stCondLst>
                                    <p:cond delay="1000"/>
                                  </p:stCondLst>
                                  <p:childTnLst>
                                    <p:animMotion origin="layout" path="M 5E-6 -2.89017E-7 C -0.04046 -0.00115 -0.0698 0.00486 -0.1047 -0.01063 C -0.10991 -0.01711 -0.12171 -0.02451 -0.12866 -0.02751 C -0.13195 -0.03422 -0.13647 -0.03607 -0.13977 -0.04231 C -0.15366 -0.06821 -0.1672 -0.09433 -0.18091 -0.12046 C -0.18525 -0.14474 -0.18491 -0.16324 -0.18577 -0.19029 C -0.18491 -0.21896 -0.18786 -0.27884 -0.18091 -0.30659 C -0.17848 -0.34982 -0.18004 -0.41156 -0.13977 -0.42497 C -0.13456 -0.42959 -0.12223 -0.43699 -0.11581 -0.43977 C -0.10539 -0.44902 -0.09168 -0.45225 -0.07935 -0.45456 C -0.03699 -0.45318 0.01164 -0.45572 0.054 -0.44185 C 0.06286 -0.43907 0.0705 -0.43214 0.07935 -0.42913 C 0.08143 -0.42705 0.08352 -0.42451 0.08577 -0.42289 C 0.08716 -0.42173 0.08907 -0.42196 0.09046 -0.42081 C 0.09237 -0.41919 0.09341 -0.41595 0.09532 -0.41433 C 0.09932 -0.41087 0.104 -0.40948 0.108 -0.40601 C 0.11841 -0.39676 0.12987 -0.38497 0.14133 -0.3785 C 0.1514 -0.37295 0.15175 -0.36786 0.15869 -0.35954 C 0.16164 -0.35607 0.16824 -0.35098 0.16824 -0.35098 C 0.17345 -0.34058 0.179 -0.33017 0.18577 -0.32139 C 0.19029 -0.30913 0.19619 -0.29734 0.20157 -0.28555 C 0.20348 -0.28115 0.208 -0.27283 0.208 -0.27283 C 0.21164 -0.2578 0.20661 -0.27607 0.21425 -0.25803 C 0.21807 -0.24878 0.2198 -0.2363 0.22223 -0.22636 C 0.22432 -0.21803 0.23022 -0.20324 0.23334 -0.19445 C 0.23577 -0.16763 0.24202 -0.13549 0.23022 -0.11214 C 0.22796 -0.09942 0.22623 -0.09202 0.21911 -0.08254 C 0.21859 -0.08046 0.21876 -0.07769 0.21754 -0.07607 C 0.21529 -0.07306 0.20487 -0.06705 0.20157 -0.06566 C 0.19654 -0.0585 0.1922 -0.05757 0.18577 -0.05295 C 0.18248 -0.0504 0.17623 -0.04439 0.17623 -0.04439 C 0.17588 -0.04254 0.17553 -0.03029 0.17136 -0.02959 C 0.15261 -0.02659 0.13317 -0.05156 0.11581 -0.05711 C 0.11008 -0.06219 0.10279 -0.0689 0.09845 -0.07607 C 0.09289 -0.08532 0.0889 -0.09549 0.08248 -0.10358 C 0.07796 -0.12855 0.08439 -0.0978 0.07779 -0.11838 C 0.07553 -0.12532 0.07449 -0.13456 0.0731 -0.14173 C 0.07067 -0.15445 0.06702 -0.1667 0.06511 -0.17965 C 0.06529 -0.18451 0.05939 -0.2511 0.0731 -0.26844 C 0.0757 -0.2793 0.07848 -0.28763 0.08577 -0.29387 C 0.10001 -0.31977 0.08213 -0.28948 0.09532 -0.30659 C 0.09671 -0.30844 0.09723 -0.31075 0.09845 -0.31283 C 0.10504 -0.32416 0.11529 -0.33063 0.12536 -0.3341 C 0.13265 -0.34335 0.14741 -0.35399 0.15713 -0.35722 C 0.16685 -0.37087 0.18213 -0.3741 0.19532 -0.3785 C 0.25418 -0.37688 0.31268 -0.37433 0.37136 -0.36994 C 0.38004 -0.36763 0.38838 -0.36439 0.39689 -0.36162 C 0.40504 -0.35006 0.41807 -0.34659 0.42692 -0.33618 C 0.43317 -0.32902 0.43768 -0.32115 0.44445 -0.31514 C 0.45175 -0.30011 0.4422 -0.31722 0.454 -0.30451 C 0.458 -0.30011 0.46077 -0.29364 0.46511 -0.28971 C 0.46928 -0.28601 0.47397 -0.28139 0.47779 -0.27699 C 0.48369 -0.27006 0.48716 -0.2615 0.49359 -0.25595 C 0.49463 -0.25387 0.49567 -0.25156 0.49689 -0.24948 C 0.49827 -0.24717 0.50036 -0.24555 0.50157 -0.24324 C 0.50296 -0.24069 0.50348 -0.23745 0.5047 -0.23468 C 0.50574 -0.23237 0.50695 -0.23052 0.508 -0.22844 C 0.51095 -0.21641 0.51685 -0.20601 0.52067 -0.19445 C 0.52692 -0.17549 0.52692 -0.15468 0.53647 -0.13757 C 0.53786 -0.12786 0.53873 -0.12046 0.54289 -0.11214 C 0.5455 -0.09087 0.54758 -0.07376 0.54758 -0.05087 " pathEditMode="relative" ptsTypes="ffffffffffffffffffffffffffffffffffffffffffffffffffffffffffffA">
                                      <p:cBhvr>
                                        <p:cTn id="72" dur="5000" fill="hold"/>
                                        <p:tgtEl>
                                          <p:spTgt spid="160781"/>
                                        </p:tgtEl>
                                        <p:attrNameLst>
                                          <p:attrName>ppt_x</p:attrName>
                                          <p:attrName>ppt_y</p:attrName>
                                        </p:attrNameLst>
                                      </p:cBhvr>
                                    </p:animMotion>
                                  </p:childTnLst>
                                  <p:subTnLst>
                                    <p:audio>
                                      <p:cMediaNode>
                                        <p:cTn display="0" masterRel="sameClick">
                                          <p:stCondLst>
                                            <p:cond evt="begin" delay="0">
                                              <p:tn val="71"/>
                                            </p:cond>
                                          </p:stCondLst>
                                          <p:endCondLst>
                                            <p:cond evt="onStopAudio" delay="0">
                                              <p:tgtEl>
                                                <p:sldTgt/>
                                              </p:tgtEl>
                                            </p:cond>
                                          </p:endCondLst>
                                        </p:cTn>
                                        <p:tgtEl>
                                          <p:sndTgt r:embed="rId3" name="suction.wav"/>
                                        </p:tgtEl>
                                      </p:cMediaNode>
                                    </p:audio>
                                  </p:subTnLst>
                                </p:cTn>
                              </p:par>
                              <p:par>
                                <p:cTn id="73" presetID="50" presetClass="entr" presetSubtype="0" decel="100000" fill="hold" grpId="0" nodeType="withEffect">
                                  <p:stCondLst>
                                    <p:cond delay="1000"/>
                                  </p:stCondLst>
                                  <p:childTnLst>
                                    <p:set>
                                      <p:cBhvr>
                                        <p:cTn id="74" dur="1" fill="hold">
                                          <p:stCondLst>
                                            <p:cond delay="0"/>
                                          </p:stCondLst>
                                        </p:cTn>
                                        <p:tgtEl>
                                          <p:spTgt spid="160780"/>
                                        </p:tgtEl>
                                        <p:attrNameLst>
                                          <p:attrName>style.visibility</p:attrName>
                                        </p:attrNameLst>
                                      </p:cBhvr>
                                      <p:to>
                                        <p:strVal val="visible"/>
                                      </p:to>
                                    </p:set>
                                    <p:anim calcmode="lin" valueType="num">
                                      <p:cBhvr>
                                        <p:cTn id="75" dur="2000" fill="hold"/>
                                        <p:tgtEl>
                                          <p:spTgt spid="160780"/>
                                        </p:tgtEl>
                                        <p:attrNameLst>
                                          <p:attrName>ppt_w</p:attrName>
                                        </p:attrNameLst>
                                      </p:cBhvr>
                                      <p:tavLst>
                                        <p:tav tm="0">
                                          <p:val>
                                            <p:strVal val="#ppt_w+.3"/>
                                          </p:val>
                                        </p:tav>
                                        <p:tav tm="100000">
                                          <p:val>
                                            <p:strVal val="#ppt_w"/>
                                          </p:val>
                                        </p:tav>
                                      </p:tavLst>
                                    </p:anim>
                                    <p:anim calcmode="lin" valueType="num">
                                      <p:cBhvr>
                                        <p:cTn id="76" dur="2000" fill="hold"/>
                                        <p:tgtEl>
                                          <p:spTgt spid="160780"/>
                                        </p:tgtEl>
                                        <p:attrNameLst>
                                          <p:attrName>ppt_h</p:attrName>
                                        </p:attrNameLst>
                                      </p:cBhvr>
                                      <p:tavLst>
                                        <p:tav tm="0">
                                          <p:val>
                                            <p:strVal val="#ppt_h"/>
                                          </p:val>
                                        </p:tav>
                                        <p:tav tm="100000">
                                          <p:val>
                                            <p:strVal val="#ppt_h"/>
                                          </p:val>
                                        </p:tav>
                                      </p:tavLst>
                                    </p:anim>
                                    <p:animEffect transition="in" filter="fade">
                                      <p:cBhvr>
                                        <p:cTn id="77" dur="2000"/>
                                        <p:tgtEl>
                                          <p:spTgt spid="160780"/>
                                        </p:tgtEl>
                                      </p:cBhvr>
                                    </p:animEffect>
                                  </p:childTnLst>
                                </p:cTn>
                              </p:par>
                              <p:par>
                                <p:cTn id="78" presetID="2" presetClass="entr" presetSubtype="8" fill="hold" grpId="0" nodeType="withEffect">
                                  <p:stCondLst>
                                    <p:cond delay="1000"/>
                                  </p:stCondLst>
                                  <p:childTnLst>
                                    <p:set>
                                      <p:cBhvr>
                                        <p:cTn id="79" dur="1" fill="hold">
                                          <p:stCondLst>
                                            <p:cond delay="0"/>
                                          </p:stCondLst>
                                        </p:cTn>
                                        <p:tgtEl>
                                          <p:spTgt spid="160779"/>
                                        </p:tgtEl>
                                        <p:attrNameLst>
                                          <p:attrName>style.visibility</p:attrName>
                                        </p:attrNameLst>
                                      </p:cBhvr>
                                      <p:to>
                                        <p:strVal val="visible"/>
                                      </p:to>
                                    </p:set>
                                    <p:anim calcmode="lin" valueType="num">
                                      <p:cBhvr additive="base">
                                        <p:cTn id="80" dur="500" fill="hold"/>
                                        <p:tgtEl>
                                          <p:spTgt spid="160779"/>
                                        </p:tgtEl>
                                        <p:attrNameLst>
                                          <p:attrName>ppt_x</p:attrName>
                                        </p:attrNameLst>
                                      </p:cBhvr>
                                      <p:tavLst>
                                        <p:tav tm="0">
                                          <p:val>
                                            <p:strVal val="0-#ppt_w/2"/>
                                          </p:val>
                                        </p:tav>
                                        <p:tav tm="100000">
                                          <p:val>
                                            <p:strVal val="#ppt_x"/>
                                          </p:val>
                                        </p:tav>
                                      </p:tavLst>
                                    </p:anim>
                                    <p:anim calcmode="lin" valueType="num">
                                      <p:cBhvr additive="base">
                                        <p:cTn id="81" dur="500" fill="hold"/>
                                        <p:tgtEl>
                                          <p:spTgt spid="160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P spid="160772" grpId="0"/>
      <p:bldP spid="160773" grpId="0" build="p" animBg="1"/>
      <p:bldP spid="160775" grpId="0" animBg="1"/>
      <p:bldP spid="160778" grpId="0" animBg="1"/>
      <p:bldP spid="160779" grpId="0" animBg="1"/>
      <p:bldP spid="1607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195D"/>
        </a:solidFill>
        <a:effectLst/>
      </p:bgPr>
    </p:bg>
    <p:spTree>
      <p:nvGrpSpPr>
        <p:cNvPr id="1" name=""/>
        <p:cNvGrpSpPr/>
        <p:nvPr/>
      </p:nvGrpSpPr>
      <p:grpSpPr>
        <a:xfrm>
          <a:off x="0" y="0"/>
          <a:ext cx="0" cy="0"/>
          <a:chOff x="0" y="0"/>
          <a:chExt cx="0" cy="0"/>
        </a:xfrm>
      </p:grpSpPr>
      <p:pic>
        <p:nvPicPr>
          <p:cNvPr id="4" name="Picture 23" descr="税理士バッジ（透明）サイズ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1052513"/>
            <a:ext cx="38862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a:spLocks noChangeArrowheads="1"/>
          </p:cNvSpPr>
          <p:nvPr/>
        </p:nvSpPr>
        <p:spPr bwMode="auto">
          <a:xfrm>
            <a:off x="2411413" y="5013325"/>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4000" b="1">
                <a:solidFill>
                  <a:schemeClr val="bg1"/>
                </a:solidFill>
                <a:latin typeface="HGP教科書体" panose="02020600000000000000" pitchFamily="18" charset="-128"/>
                <a:ea typeface="HGP教科書体" panose="02020600000000000000" pitchFamily="18" charset="-128"/>
              </a:rPr>
              <a:t>信頼の税理士バッジ</a:t>
            </a:r>
          </a:p>
        </p:txBody>
      </p:sp>
      <p:sp>
        <p:nvSpPr>
          <p:cNvPr id="6" name="テキスト ボックス 5"/>
          <p:cNvSpPr txBox="1">
            <a:spLocks noChangeArrowheads="1"/>
          </p:cNvSpPr>
          <p:nvPr/>
        </p:nvSpPr>
        <p:spPr bwMode="auto">
          <a:xfrm>
            <a:off x="7092950" y="4935538"/>
            <a:ext cx="16557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9600">
                <a:solidFill>
                  <a:schemeClr val="bg1"/>
                </a:solidFill>
                <a:latin typeface="HG正楷書体-PRO" panose="03000600000000000000" pitchFamily="66" charset="-128"/>
                <a:ea typeface="HG正楷書体-PRO" panose="03000600000000000000" pitchFamily="66" charset="-128"/>
              </a:rPr>
              <a:t>終</a:t>
            </a:r>
            <a:endParaRPr lang="ja-JP" altLang="en-US" sz="9600">
              <a:solidFill>
                <a:schemeClr val="bg1"/>
              </a:solidFill>
              <a:latin typeface="HG正楷書体-PRO" panose="03000600000000000000" pitchFamily="66" charset="-128"/>
              <a:ea typeface="HG正楷書体-PRO" panose="03000600000000000000" pitchFamily="66"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4" fill="hold" nodeType="afterGroup">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4213" y="549275"/>
            <a:ext cx="7848600" cy="5759450"/>
          </a:xfrm>
          <a:prstGeom prst="roundRect">
            <a:avLst/>
          </a:prstGeom>
          <a:pattFill prst="ltHorz">
            <a:fgClr>
              <a:srgbClr val="FFCCCC"/>
            </a:fgClr>
            <a:bgClr>
              <a:schemeClr val="bg1"/>
            </a:bgClr>
          </a:patt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a:p>
        </p:txBody>
      </p:sp>
      <p:sp>
        <p:nvSpPr>
          <p:cNvPr id="10243" name="テキスト ボックス 1"/>
          <p:cNvSpPr txBox="1">
            <a:spLocks noChangeArrowheads="1"/>
          </p:cNvSpPr>
          <p:nvPr/>
        </p:nvSpPr>
        <p:spPr bwMode="auto">
          <a:xfrm>
            <a:off x="971550" y="1560513"/>
            <a:ext cx="7345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6000" b="1" dirty="0"/>
              <a:t>日本の税金の種類は</a:t>
            </a:r>
          </a:p>
        </p:txBody>
      </p:sp>
      <p:sp>
        <p:nvSpPr>
          <p:cNvPr id="7172" name="テキスト ボックス 2"/>
          <p:cNvSpPr txBox="1">
            <a:spLocks noChangeArrowheads="1"/>
          </p:cNvSpPr>
          <p:nvPr/>
        </p:nvSpPr>
        <p:spPr bwMode="auto">
          <a:xfrm>
            <a:off x="1403350" y="3051175"/>
            <a:ext cx="6772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600" dirty="0">
                <a:solidFill>
                  <a:srgbClr val="FF0000"/>
                </a:solidFill>
                <a:latin typeface="HGP創英角ﾎﾟｯﾌﾟ体" panose="040B0A00000000000000" pitchFamily="50" charset="-128"/>
                <a:ea typeface="HGP創英角ﾎﾟｯﾌﾟ体" panose="040B0A00000000000000" pitchFamily="50" charset="-128"/>
              </a:rPr>
              <a:t>約５０種類</a:t>
            </a:r>
          </a:p>
        </p:txBody>
      </p:sp>
      <p:sp>
        <p:nvSpPr>
          <p:cNvPr id="5" name="テキスト ボックス 4"/>
          <p:cNvSpPr txBox="1">
            <a:spLocks noChangeArrowheads="1"/>
          </p:cNvSpPr>
          <p:nvPr/>
        </p:nvSpPr>
        <p:spPr bwMode="auto">
          <a:xfrm>
            <a:off x="6227763" y="5084763"/>
            <a:ext cx="2447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6000" b="1"/>
              <a:t>です。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7172"/>
                                        </p:tgtEl>
                                        <p:attrNameLst>
                                          <p:attrName>style.visibility</p:attrName>
                                        </p:attrNameLst>
                                      </p:cBhvr>
                                      <p:to>
                                        <p:strVal val="visible"/>
                                      </p:to>
                                    </p:set>
                                    <p:anim calcmode="lin" valueType="num">
                                      <p:cBhvr>
                                        <p:cTn id="7" dur="2000" fill="hold"/>
                                        <p:tgtEl>
                                          <p:spTgt spid="7172"/>
                                        </p:tgtEl>
                                        <p:attrNameLst>
                                          <p:attrName>ppt_w</p:attrName>
                                        </p:attrNameLst>
                                      </p:cBhvr>
                                      <p:tavLst>
                                        <p:tav tm="0">
                                          <p:val>
                                            <p:fltVal val="0"/>
                                          </p:val>
                                        </p:tav>
                                        <p:tav tm="100000">
                                          <p:val>
                                            <p:strVal val="#ppt_w"/>
                                          </p:val>
                                        </p:tav>
                                      </p:tavLst>
                                    </p:anim>
                                    <p:anim calcmode="lin" valueType="num">
                                      <p:cBhvr>
                                        <p:cTn id="8" dur="2000" fill="hold"/>
                                        <p:tgtEl>
                                          <p:spTgt spid="71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9" fill="hold" nodeType="afterGroup">
                            <p:stCondLst>
                              <p:cond delay="3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429000"/>
            <a:ext cx="9144000" cy="3429000"/>
            <a:chOff x="0" y="2205"/>
            <a:chExt cx="5760" cy="2115"/>
          </a:xfrm>
        </p:grpSpPr>
        <p:sp>
          <p:nvSpPr>
            <p:cNvPr id="12362" name="Rectangle 3"/>
            <p:cNvSpPr>
              <a:spLocks noChangeArrowheads="1"/>
            </p:cNvSpPr>
            <p:nvPr/>
          </p:nvSpPr>
          <p:spPr bwMode="auto">
            <a:xfrm>
              <a:off x="0" y="2205"/>
              <a:ext cx="5760" cy="2115"/>
            </a:xfrm>
            <a:prstGeom prst="rect">
              <a:avLst/>
            </a:prstGeom>
            <a:gradFill rotWithShape="1">
              <a:gsLst>
                <a:gs pos="0">
                  <a:schemeClr val="bg1"/>
                </a:gs>
                <a:gs pos="100000">
                  <a:srgbClr val="66FF66"/>
                </a:gs>
              </a:gsLst>
              <a:lin ang="5400000" scaled="1"/>
            </a:gradFill>
            <a:ln>
              <a:noFill/>
            </a:ln>
            <a:extLst>
              <a:ext uri="{91240B29-F687-4F45-9708-019B960494DF}">
                <a14:hiddenLine xmlns:a14="http://schemas.microsoft.com/office/drawing/2010/main" w="57150" cmpd="thinThick" algn="ctr">
                  <a:solidFill>
                    <a:srgbClr val="000000"/>
                  </a:solidFill>
                  <a:miter lim="800000"/>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52228" name="AutoShape 4"/>
            <p:cNvSpPr>
              <a:spLocks noChangeArrowheads="1"/>
            </p:cNvSpPr>
            <p:nvPr/>
          </p:nvSpPr>
          <p:spPr bwMode="auto">
            <a:xfrm>
              <a:off x="27" y="3158"/>
              <a:ext cx="412" cy="776"/>
            </a:xfrm>
            <a:prstGeom prst="flowChartTerminator">
              <a:avLst/>
            </a:prstGeom>
            <a:solidFill>
              <a:srgbClr val="006600"/>
            </a:solidFill>
            <a:ln w="57150" cmpd="thickThin" algn="ctr">
              <a:solidFill>
                <a:srgbClr val="003300"/>
              </a:solidFill>
              <a:miter lim="800000"/>
              <a:headEnd/>
              <a:tailEnd/>
            </a:ln>
            <a:effectLst/>
          </p:spPr>
          <p:txBody>
            <a:bodyPr vert="eaVert" wrap="none" lIns="0" tIns="0" rIns="0" bIns="0" anchor="ctr"/>
            <a:lstStyle/>
            <a:p>
              <a:pPr algn="ctr" eaLnBrk="1" hangingPunct="1">
                <a:defRPr/>
              </a:pPr>
              <a:r>
                <a:rPr lang="ja-JP" altLang="en-US" sz="2800">
                  <a:solidFill>
                    <a:schemeClr val="bg1"/>
                  </a:solidFill>
                  <a:effectLst>
                    <a:outerShdw blurRad="38100" dist="38100" dir="2700000" algn="tl">
                      <a:srgbClr val="000000"/>
                    </a:outerShdw>
                  </a:effectLst>
                  <a:latin typeface="Arial" charset="0"/>
                  <a:ea typeface="HGS創英ﾌﾟﾚｾﾞﾝｽEB" pitchFamily="18" charset="-128"/>
                </a:rPr>
                <a:t>間接税</a:t>
              </a:r>
            </a:p>
          </p:txBody>
        </p:sp>
      </p:grpSp>
      <p:grpSp>
        <p:nvGrpSpPr>
          <p:cNvPr id="4" name="Group 5"/>
          <p:cNvGrpSpPr>
            <a:grpSpLocks/>
          </p:cNvGrpSpPr>
          <p:nvPr/>
        </p:nvGrpSpPr>
        <p:grpSpPr bwMode="auto">
          <a:xfrm>
            <a:off x="-6350" y="0"/>
            <a:ext cx="9144000" cy="3644900"/>
            <a:chOff x="0" y="0"/>
            <a:chExt cx="5760" cy="2205"/>
          </a:xfrm>
        </p:grpSpPr>
        <p:sp>
          <p:nvSpPr>
            <p:cNvPr id="12360" name="Rectangle 6"/>
            <p:cNvSpPr>
              <a:spLocks noChangeArrowheads="1"/>
            </p:cNvSpPr>
            <p:nvPr/>
          </p:nvSpPr>
          <p:spPr bwMode="auto">
            <a:xfrm>
              <a:off x="0" y="0"/>
              <a:ext cx="5760" cy="2205"/>
            </a:xfrm>
            <a:prstGeom prst="rect">
              <a:avLst/>
            </a:prstGeom>
            <a:gradFill rotWithShape="1">
              <a:gsLst>
                <a:gs pos="0">
                  <a:srgbClr val="66CCFF"/>
                </a:gs>
                <a:gs pos="100000">
                  <a:schemeClr val="bg1"/>
                </a:gs>
              </a:gsLst>
              <a:lin ang="5400000" scaled="1"/>
            </a:gradFill>
            <a:ln>
              <a:noFill/>
            </a:ln>
            <a:extLst>
              <a:ext uri="{91240B29-F687-4F45-9708-019B960494DF}">
                <a14:hiddenLine xmlns:a14="http://schemas.microsoft.com/office/drawing/2010/main" w="57150" cmpd="thinThick" algn="ctr">
                  <a:solidFill>
                    <a:srgbClr val="000000"/>
                  </a:solidFill>
                  <a:miter lim="800000"/>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52231" name="AutoShape 7"/>
            <p:cNvSpPr>
              <a:spLocks noChangeArrowheads="1"/>
            </p:cNvSpPr>
            <p:nvPr/>
          </p:nvSpPr>
          <p:spPr bwMode="auto">
            <a:xfrm>
              <a:off x="27" y="346"/>
              <a:ext cx="412" cy="771"/>
            </a:xfrm>
            <a:prstGeom prst="flowChartTerminator">
              <a:avLst/>
            </a:prstGeom>
            <a:solidFill>
              <a:srgbClr val="003399"/>
            </a:solidFill>
            <a:ln w="57150" cmpd="thickThin" algn="ctr">
              <a:solidFill>
                <a:srgbClr val="000080"/>
              </a:solidFill>
              <a:miter lim="800000"/>
              <a:headEnd/>
              <a:tailEnd/>
            </a:ln>
            <a:effectLst/>
          </p:spPr>
          <p:txBody>
            <a:bodyPr vert="eaVert" wrap="none" lIns="0" tIns="0" rIns="0" bIns="0" anchor="ctr"/>
            <a:lstStyle/>
            <a:p>
              <a:pPr algn="ctr" eaLnBrk="1" hangingPunct="1">
                <a:defRPr/>
              </a:pPr>
              <a:r>
                <a:rPr lang="ja-JP" altLang="en-US" sz="2800">
                  <a:solidFill>
                    <a:schemeClr val="bg1"/>
                  </a:solidFill>
                  <a:effectLst>
                    <a:outerShdw blurRad="38100" dist="38100" dir="2700000" algn="tl">
                      <a:srgbClr val="000000"/>
                    </a:outerShdw>
                  </a:effectLst>
                  <a:latin typeface="Arial" charset="0"/>
                  <a:ea typeface="HGS創英ﾌﾟﾚｾﾞﾝｽEB" pitchFamily="18" charset="-128"/>
                </a:rPr>
                <a:t>直接税</a:t>
              </a:r>
            </a:p>
          </p:txBody>
        </p:sp>
      </p:grpSp>
      <p:sp>
        <p:nvSpPr>
          <p:cNvPr id="52236" name="Rectangle 12"/>
          <p:cNvSpPr>
            <a:spLocks noChangeArrowheads="1"/>
          </p:cNvSpPr>
          <p:nvPr/>
        </p:nvSpPr>
        <p:spPr bwMode="auto">
          <a:xfrm>
            <a:off x="7632700" y="5873750"/>
            <a:ext cx="1511300" cy="523875"/>
          </a:xfrm>
          <a:prstGeom prst="rect">
            <a:avLst/>
          </a:prstGeom>
          <a:noFill/>
          <a:ln>
            <a:noFill/>
          </a:ln>
          <a:effectLst>
            <a:outerShdw dist="17961" dir="2700000" algn="ctr" rotWithShape="0">
              <a:schemeClr val="bg2"/>
            </a:outerShdw>
          </a:effectLst>
        </p:spPr>
        <p:txBody>
          <a:bodyPr lIns="90000" tIns="46800" rIns="90000" bIns="46800" anchor="ctr">
            <a:spAutoFit/>
          </a:bodyPr>
          <a:lstStyle/>
          <a:p>
            <a:pPr algn="ctr" eaLnBrk="1" hangingPunct="1">
              <a:defRPr/>
            </a:pP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物を買ったときにかかる税金</a:t>
            </a:r>
          </a:p>
        </p:txBody>
      </p:sp>
      <p:sp>
        <p:nvSpPr>
          <p:cNvPr id="52240" name="Rectangle 16"/>
          <p:cNvSpPr>
            <a:spLocks noChangeArrowheads="1"/>
          </p:cNvSpPr>
          <p:nvPr/>
        </p:nvSpPr>
        <p:spPr bwMode="auto">
          <a:xfrm>
            <a:off x="6024563" y="6221413"/>
            <a:ext cx="1377950" cy="523875"/>
          </a:xfrm>
          <a:prstGeom prst="rect">
            <a:avLst/>
          </a:prstGeom>
          <a:noFill/>
          <a:ln>
            <a:noFill/>
          </a:ln>
          <a:effectLst>
            <a:outerShdw dist="17961" dir="2700000" algn="ctr" rotWithShape="0">
              <a:schemeClr val="bg2"/>
            </a:outerShdw>
          </a:effectLst>
        </p:spPr>
        <p:txBody>
          <a:bodyPr wrap="none" lIns="90000" tIns="46800" rIns="90000" bIns="46800" anchor="ctr">
            <a:spAutoFit/>
          </a:bodyPr>
          <a:lstStyle/>
          <a:p>
            <a:pPr algn="ctr" eaLnBrk="1" hangingPunct="1">
              <a:defRPr/>
            </a:pPr>
            <a:r>
              <a:rPr lang="en-US" altLang="ja-JP" sz="1400" dirty="0">
                <a:solidFill>
                  <a:srgbClr val="FF0000"/>
                </a:solidFill>
                <a:effectLst>
                  <a:outerShdw blurRad="38100" dist="38100" dir="2700000" algn="tl">
                    <a:srgbClr val="000000"/>
                  </a:outerShdw>
                </a:effectLst>
                <a:latin typeface="Arial" charset="0"/>
                <a:ea typeface="HGPｺﾞｼｯｸE" pitchFamily="50" charset="-128"/>
              </a:rPr>
              <a:t> </a:t>
            </a: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ガソリンなどに </a:t>
            </a:r>
          </a:p>
          <a:p>
            <a:pPr algn="ctr" eaLnBrk="1" hangingPunct="1">
              <a:defRPr/>
            </a:pP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 かかる税金 </a:t>
            </a:r>
          </a:p>
        </p:txBody>
      </p:sp>
      <p:sp>
        <p:nvSpPr>
          <p:cNvPr id="52260" name="Rectangle 36"/>
          <p:cNvSpPr>
            <a:spLocks noChangeArrowheads="1"/>
          </p:cNvSpPr>
          <p:nvPr/>
        </p:nvSpPr>
        <p:spPr bwMode="auto">
          <a:xfrm>
            <a:off x="4565650" y="2559050"/>
            <a:ext cx="947738" cy="660400"/>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en-US" altLang="ja-JP" sz="1400">
                <a:solidFill>
                  <a:srgbClr val="CC9900"/>
                </a:solidFill>
                <a:effectLst>
                  <a:outerShdw blurRad="38100" dist="38100" dir="2700000" algn="tl">
                    <a:srgbClr val="000000"/>
                  </a:outerShdw>
                </a:effectLst>
                <a:latin typeface="Arial" charset="0"/>
                <a:ea typeface="HGPｺﾞｼｯｸE" pitchFamily="50" charset="-128"/>
              </a:rPr>
              <a:t> </a:t>
            </a:r>
            <a:r>
              <a:rPr lang="ja-JP" altLang="en-US" sz="1400">
                <a:solidFill>
                  <a:srgbClr val="FF9900"/>
                </a:solidFill>
                <a:effectLst>
                  <a:outerShdw blurRad="38100" dist="38100" dir="2700000" algn="tl">
                    <a:srgbClr val="000000"/>
                  </a:outerShdw>
                </a:effectLst>
                <a:latin typeface="Arial" charset="0"/>
                <a:ea typeface="HGPｺﾞｼｯｸE" pitchFamily="50" charset="-128"/>
              </a:rPr>
              <a:t>商売をして </a:t>
            </a:r>
          </a:p>
          <a:p>
            <a:pPr algn="ctr" eaLnBrk="1" hangingPunct="1">
              <a:defRPr/>
            </a:pPr>
            <a:r>
              <a:rPr lang="ja-JP" altLang="en-US" sz="1400">
                <a:solidFill>
                  <a:srgbClr val="FF9900"/>
                </a:solidFill>
                <a:effectLst>
                  <a:outerShdw blurRad="38100" dist="38100" dir="2700000" algn="tl">
                    <a:srgbClr val="000000"/>
                  </a:outerShdw>
                </a:effectLst>
                <a:latin typeface="Arial" charset="0"/>
                <a:ea typeface="HGPｺﾞｼｯｸE" pitchFamily="50" charset="-128"/>
              </a:rPr>
              <a:t> いる人に</a:t>
            </a:r>
          </a:p>
          <a:p>
            <a:pPr algn="ctr" eaLnBrk="1" hangingPunct="1">
              <a:defRPr/>
            </a:pPr>
            <a:r>
              <a:rPr lang="ja-JP" altLang="en-US" sz="1400">
                <a:solidFill>
                  <a:srgbClr val="FF9900"/>
                </a:solidFill>
                <a:effectLst>
                  <a:outerShdw blurRad="38100" dist="38100" dir="2700000" algn="tl">
                    <a:srgbClr val="000000"/>
                  </a:outerShdw>
                </a:effectLst>
                <a:latin typeface="Arial" charset="0"/>
                <a:ea typeface="HGPｺﾞｼｯｸE" pitchFamily="50" charset="-128"/>
              </a:rPr>
              <a:t>かかる税金 </a:t>
            </a:r>
          </a:p>
        </p:txBody>
      </p:sp>
      <p:sp>
        <p:nvSpPr>
          <p:cNvPr id="52264" name="Rectangle 40"/>
          <p:cNvSpPr>
            <a:spLocks noChangeArrowheads="1"/>
          </p:cNvSpPr>
          <p:nvPr/>
        </p:nvSpPr>
        <p:spPr bwMode="auto">
          <a:xfrm>
            <a:off x="3136900" y="2422525"/>
            <a:ext cx="1189038" cy="660400"/>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en-US" altLang="ja-JP" sz="1400" dirty="0">
                <a:solidFill>
                  <a:srgbClr val="CC9900"/>
                </a:solidFill>
                <a:effectLst>
                  <a:outerShdw blurRad="38100" dist="38100" dir="2700000" algn="tl">
                    <a:srgbClr val="000000"/>
                  </a:outerShdw>
                </a:effectLst>
                <a:latin typeface="Arial" charset="0"/>
                <a:ea typeface="HGS創英ﾌﾟﾚｾﾞﾝｽEB" pitchFamily="18" charset="-128"/>
              </a:rPr>
              <a:t> </a:t>
            </a: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自動車を所有 </a:t>
            </a:r>
          </a:p>
          <a:p>
            <a:pPr algn="ctr" eaLnBrk="1" hangingPunct="1">
              <a:defRPr/>
            </a:pP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 している人に </a:t>
            </a:r>
          </a:p>
          <a:p>
            <a:pPr algn="ctr" eaLnBrk="1" hangingPunct="1">
              <a:defRPr/>
            </a:pP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かかる税金</a:t>
            </a:r>
          </a:p>
        </p:txBody>
      </p:sp>
      <p:sp>
        <p:nvSpPr>
          <p:cNvPr id="52268" name="Rectangle 44"/>
          <p:cNvSpPr>
            <a:spLocks noChangeArrowheads="1"/>
          </p:cNvSpPr>
          <p:nvPr/>
        </p:nvSpPr>
        <p:spPr bwMode="auto">
          <a:xfrm>
            <a:off x="4349750" y="5919788"/>
            <a:ext cx="979488" cy="873125"/>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en-US" altLang="ja-JP" sz="1400" dirty="0">
                <a:solidFill>
                  <a:srgbClr val="CC9900"/>
                </a:solidFill>
                <a:effectLst>
                  <a:outerShdw blurRad="38100" dist="38100" dir="2700000" algn="tl">
                    <a:srgbClr val="000000"/>
                  </a:outerShdw>
                </a:effectLst>
                <a:latin typeface="HGPｺﾞｼｯｸE" pitchFamily="50" charset="-128"/>
                <a:ea typeface="HGPｺﾞｼｯｸE" pitchFamily="50" charset="-128"/>
              </a:rPr>
              <a:t> </a:t>
            </a: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ゴルフ場を </a:t>
            </a:r>
          </a:p>
          <a:p>
            <a:pPr algn="ctr" eaLnBrk="1" hangingPunct="1">
              <a:defRPr/>
            </a:pP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 利用したと </a:t>
            </a:r>
          </a:p>
          <a:p>
            <a:pPr algn="ctr" eaLnBrk="1" hangingPunct="1">
              <a:defRPr/>
            </a:pP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 きにかかる </a:t>
            </a:r>
          </a:p>
          <a:p>
            <a:pPr algn="ctr" eaLnBrk="1" hangingPunct="1">
              <a:defRPr/>
            </a:pPr>
            <a:r>
              <a:rPr lang="ja-JP" altLang="en-US" sz="1400" dirty="0">
                <a:solidFill>
                  <a:srgbClr val="FF9900"/>
                </a:solidFill>
                <a:effectLst>
                  <a:outerShdw blurRad="38100" dist="38100" dir="2700000" algn="tl">
                    <a:srgbClr val="000000"/>
                  </a:outerShdw>
                </a:effectLst>
                <a:latin typeface="HGPｺﾞｼｯｸE" pitchFamily="50" charset="-128"/>
                <a:ea typeface="HGPｺﾞｼｯｸE" pitchFamily="50" charset="-128"/>
              </a:rPr>
              <a:t>税金</a:t>
            </a:r>
          </a:p>
        </p:txBody>
      </p:sp>
      <p:sp>
        <p:nvSpPr>
          <p:cNvPr id="52272" name="Rectangle 48"/>
          <p:cNvSpPr>
            <a:spLocks noChangeArrowheads="1"/>
          </p:cNvSpPr>
          <p:nvPr/>
        </p:nvSpPr>
        <p:spPr bwMode="auto">
          <a:xfrm>
            <a:off x="2127250" y="6237288"/>
            <a:ext cx="1149350" cy="447675"/>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ja-JP" altLang="en-US" sz="1400" dirty="0">
                <a:solidFill>
                  <a:srgbClr val="FF9900"/>
                </a:solidFill>
                <a:effectLst>
                  <a:outerShdw blurRad="38100" dist="38100" dir="2700000" algn="tl">
                    <a:srgbClr val="000000"/>
                  </a:outerShdw>
                </a:effectLst>
                <a:latin typeface="Arial" charset="0"/>
                <a:ea typeface="HGPｺﾞｼｯｸE" pitchFamily="50" charset="-128"/>
              </a:rPr>
              <a:t>物を買ったとき</a:t>
            </a:r>
          </a:p>
          <a:p>
            <a:pPr algn="ctr" eaLnBrk="1" hangingPunct="1">
              <a:defRPr/>
            </a:pPr>
            <a:r>
              <a:rPr lang="ja-JP" altLang="en-US" sz="1400" dirty="0">
                <a:solidFill>
                  <a:srgbClr val="FF9900"/>
                </a:solidFill>
                <a:effectLst>
                  <a:outerShdw blurRad="38100" dist="38100" dir="2700000" algn="tl">
                    <a:srgbClr val="000000"/>
                  </a:outerShdw>
                </a:effectLst>
                <a:latin typeface="Arial" charset="0"/>
                <a:ea typeface="HGPｺﾞｼｯｸE" pitchFamily="50" charset="-128"/>
              </a:rPr>
              <a:t>にかかる税金</a:t>
            </a:r>
          </a:p>
        </p:txBody>
      </p:sp>
      <p:sp>
        <p:nvSpPr>
          <p:cNvPr id="52280" name="Rectangle 56"/>
          <p:cNvSpPr>
            <a:spLocks noChangeArrowheads="1"/>
          </p:cNvSpPr>
          <p:nvPr/>
        </p:nvSpPr>
        <p:spPr bwMode="auto">
          <a:xfrm>
            <a:off x="1754188" y="2254250"/>
            <a:ext cx="1100137" cy="447675"/>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en-US" altLang="ja-JP" sz="1400">
                <a:solidFill>
                  <a:srgbClr val="0000FF"/>
                </a:solidFill>
                <a:effectLst>
                  <a:outerShdw blurRad="38100" dist="38100" dir="2700000" algn="tl">
                    <a:srgbClr val="000000"/>
                  </a:outerShdw>
                </a:effectLst>
                <a:latin typeface="Arial" charset="0"/>
                <a:ea typeface="HGPｺﾞｼｯｸE" pitchFamily="50" charset="-128"/>
              </a:rPr>
              <a:t> </a:t>
            </a:r>
            <a:r>
              <a:rPr lang="ja-JP" altLang="en-US" sz="1400">
                <a:solidFill>
                  <a:srgbClr val="0000FF"/>
                </a:solidFill>
                <a:effectLst>
                  <a:outerShdw blurRad="38100" dist="38100" dir="2700000" algn="tl">
                    <a:srgbClr val="000000"/>
                  </a:outerShdw>
                </a:effectLst>
                <a:latin typeface="Arial" charset="0"/>
                <a:ea typeface="HGPｺﾞｼｯｸE" pitchFamily="50" charset="-128"/>
              </a:rPr>
              <a:t>土地・建物に </a:t>
            </a:r>
          </a:p>
          <a:p>
            <a:pPr algn="ctr" eaLnBrk="1" hangingPunct="1">
              <a:defRPr/>
            </a:pPr>
            <a:r>
              <a:rPr lang="ja-JP" altLang="en-US" sz="1400">
                <a:solidFill>
                  <a:srgbClr val="0000FF"/>
                </a:solidFill>
                <a:effectLst>
                  <a:outerShdw blurRad="38100" dist="38100" dir="2700000" algn="tl">
                    <a:srgbClr val="000000"/>
                  </a:outerShdw>
                </a:effectLst>
                <a:latin typeface="Arial" charset="0"/>
                <a:ea typeface="HGPｺﾞｼｯｸE" pitchFamily="50" charset="-128"/>
              </a:rPr>
              <a:t> かかる税金 </a:t>
            </a:r>
          </a:p>
        </p:txBody>
      </p:sp>
      <p:sp>
        <p:nvSpPr>
          <p:cNvPr id="52284" name="Rectangle 60"/>
          <p:cNvSpPr>
            <a:spLocks noChangeArrowheads="1"/>
          </p:cNvSpPr>
          <p:nvPr/>
        </p:nvSpPr>
        <p:spPr bwMode="auto">
          <a:xfrm>
            <a:off x="87313" y="3025775"/>
            <a:ext cx="1660525" cy="447675"/>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en-US" altLang="ja-JP" sz="1400">
                <a:solidFill>
                  <a:srgbClr val="0000FF"/>
                </a:solidFill>
                <a:effectLst>
                  <a:outerShdw blurRad="38100" dist="38100" dir="2700000" algn="tl">
                    <a:srgbClr val="000000"/>
                  </a:outerShdw>
                </a:effectLst>
                <a:latin typeface="Arial" charset="0"/>
                <a:ea typeface="HGPｺﾞｼｯｸE" pitchFamily="50" charset="-128"/>
              </a:rPr>
              <a:t> </a:t>
            </a:r>
            <a:r>
              <a:rPr lang="ja-JP" altLang="en-US" sz="1400">
                <a:solidFill>
                  <a:srgbClr val="0000FF"/>
                </a:solidFill>
                <a:effectLst>
                  <a:outerShdw blurRad="38100" dist="38100" dir="2700000" algn="tl">
                    <a:srgbClr val="000000"/>
                  </a:outerShdw>
                </a:effectLst>
                <a:latin typeface="Arial" charset="0"/>
                <a:ea typeface="HGPｺﾞｼｯｸE" pitchFamily="50" charset="-128"/>
              </a:rPr>
              <a:t>軽自動車を所有して </a:t>
            </a:r>
          </a:p>
          <a:p>
            <a:pPr algn="ctr" eaLnBrk="1" hangingPunct="1">
              <a:defRPr/>
            </a:pPr>
            <a:r>
              <a:rPr lang="ja-JP" altLang="en-US" sz="1400">
                <a:solidFill>
                  <a:srgbClr val="0000FF"/>
                </a:solidFill>
                <a:effectLst>
                  <a:outerShdw blurRad="38100" dist="38100" dir="2700000" algn="tl">
                    <a:srgbClr val="000000"/>
                  </a:outerShdw>
                </a:effectLst>
                <a:latin typeface="Arial" charset="0"/>
                <a:ea typeface="HGPｺﾞｼｯｸE" pitchFamily="50" charset="-128"/>
              </a:rPr>
              <a:t> いる人にかかる税金 </a:t>
            </a:r>
          </a:p>
        </p:txBody>
      </p:sp>
      <p:pic>
        <p:nvPicPr>
          <p:cNvPr id="52289"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913" y="404813"/>
            <a:ext cx="9540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pic>
      <p:pic>
        <p:nvPicPr>
          <p:cNvPr id="5229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88913"/>
            <a:ext cx="18510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pic>
      <p:sp>
        <p:nvSpPr>
          <p:cNvPr id="52291" name="Rectangle 67"/>
          <p:cNvSpPr>
            <a:spLocks noGrp="1" noChangeArrowheads="1"/>
          </p:cNvSpPr>
          <p:nvPr>
            <p:ph type="title"/>
          </p:nvPr>
        </p:nvSpPr>
        <p:spPr>
          <a:xfrm>
            <a:off x="2549525" y="161925"/>
            <a:ext cx="3194050" cy="676275"/>
          </a:xfrm>
        </p:spPr>
        <p:txBody>
          <a:bodyPr lIns="0" tIns="0" rIns="0" bIns="0" rtlCol="0">
            <a:spAutoFit/>
          </a:bodyPr>
          <a:lstStyle/>
          <a:p>
            <a:pPr eaLnBrk="1" fontAlgn="auto" hangingPunct="1">
              <a:spcAft>
                <a:spcPts val="0"/>
              </a:spcAft>
              <a:defRPr/>
            </a:pPr>
            <a:r>
              <a:rPr lang="ja-JP" altLang="en-US" b="1" dirty="0">
                <a:effectLst>
                  <a:outerShdw blurRad="38100" dist="38100" dir="2700000" algn="tl">
                    <a:srgbClr val="000000"/>
                  </a:outerShdw>
                </a:effectLst>
                <a:latin typeface="ＭＳ ゴシック" pitchFamily="49" charset="-128"/>
                <a:ea typeface="ＭＳ ゴシック" pitchFamily="49" charset="-128"/>
              </a:rPr>
              <a:t>税金の種類</a:t>
            </a:r>
          </a:p>
        </p:txBody>
      </p:sp>
      <p:pic>
        <p:nvPicPr>
          <p:cNvPr id="52298" name="MSj0357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144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01" name="MSj0357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144000" y="5734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02" name="MSj0358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144000" y="61658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0"/>
          <p:cNvGrpSpPr>
            <a:grpSpLocks/>
          </p:cNvGrpSpPr>
          <p:nvPr/>
        </p:nvGrpSpPr>
        <p:grpSpPr bwMode="auto">
          <a:xfrm>
            <a:off x="5651500" y="1052513"/>
            <a:ext cx="2162175" cy="1393825"/>
            <a:chOff x="3560" y="663"/>
            <a:chExt cx="1362" cy="878"/>
          </a:xfrm>
        </p:grpSpPr>
        <p:pic>
          <p:nvPicPr>
            <p:cNvPr id="12358" name="Picture 81" descr="所得税"/>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 y="663"/>
              <a:ext cx="131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6" name="Rectangle 82"/>
            <p:cNvSpPr>
              <a:spLocks noChangeArrowheads="1"/>
            </p:cNvSpPr>
            <p:nvPr/>
          </p:nvSpPr>
          <p:spPr bwMode="auto">
            <a:xfrm>
              <a:off x="3560" y="1253"/>
              <a:ext cx="829" cy="288"/>
            </a:xfrm>
            <a:prstGeom prst="rect">
              <a:avLst/>
            </a:prstGeom>
            <a:noFill/>
            <a:ln>
              <a:noFill/>
            </a:ln>
            <a:effectLst/>
          </p:spPr>
          <p:txBody>
            <a:bodyPr wrap="none" anchor="ctr">
              <a:spAutoFit/>
            </a:bodyPr>
            <a:lstStyle/>
            <a:p>
              <a:pPr algn="ctr" eaLnBrk="1" hangingPunct="1">
                <a:defRPr/>
              </a:pPr>
              <a:r>
                <a:rPr lang="en-US" altLang="ja-JP" sz="2400" dirty="0">
                  <a:solidFill>
                    <a:schemeClr val="hlink"/>
                  </a:solidFill>
                  <a:effectLst>
                    <a:outerShdw blurRad="38100" dist="38100" dir="2700000" algn="tl">
                      <a:srgbClr val="000000"/>
                    </a:outerShdw>
                  </a:effectLst>
                  <a:latin typeface="Arial" charset="0"/>
                  <a:ea typeface="HGP創英角ﾎﾟｯﾌﾟ体" pitchFamily="50" charset="-128"/>
                </a:rPr>
                <a:t> </a:t>
              </a:r>
              <a:r>
                <a:rPr lang="ja-JP" altLang="en-US" sz="2400" dirty="0">
                  <a:solidFill>
                    <a:srgbClr val="C00000"/>
                  </a:solidFill>
                  <a:effectLst>
                    <a:outerShdw blurRad="38100" dist="38100" dir="2700000" algn="tl">
                      <a:srgbClr val="000000"/>
                    </a:outerShdw>
                  </a:effectLst>
                  <a:latin typeface="Arial" charset="0"/>
                  <a:ea typeface="HGP創英角ﾎﾟｯﾌﾟ体" pitchFamily="50" charset="-128"/>
                </a:rPr>
                <a:t>所得税 </a:t>
              </a: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 </a:t>
              </a:r>
            </a:p>
          </p:txBody>
        </p:sp>
      </p:grpSp>
      <p:grpSp>
        <p:nvGrpSpPr>
          <p:cNvPr id="6" name="Group 91"/>
          <p:cNvGrpSpPr>
            <a:grpSpLocks/>
          </p:cNvGrpSpPr>
          <p:nvPr/>
        </p:nvGrpSpPr>
        <p:grpSpPr bwMode="auto">
          <a:xfrm>
            <a:off x="6962775" y="1946275"/>
            <a:ext cx="2181225" cy="1435100"/>
            <a:chOff x="4386" y="1226"/>
            <a:chExt cx="1374" cy="904"/>
          </a:xfrm>
        </p:grpSpPr>
        <p:pic>
          <p:nvPicPr>
            <p:cNvPr id="12356" name="Picture 85" descr="法人税"/>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6" y="1226"/>
              <a:ext cx="1337"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10" name="Rectangle 86"/>
            <p:cNvSpPr>
              <a:spLocks noChangeArrowheads="1"/>
            </p:cNvSpPr>
            <p:nvPr/>
          </p:nvSpPr>
          <p:spPr bwMode="auto">
            <a:xfrm>
              <a:off x="5068" y="1842"/>
              <a:ext cx="692" cy="288"/>
            </a:xfrm>
            <a:prstGeom prst="rect">
              <a:avLst/>
            </a:prstGeom>
            <a:noFill/>
            <a:ln>
              <a:noFill/>
            </a:ln>
            <a:effectLst/>
          </p:spPr>
          <p:txBody>
            <a:bodyPr wrap="none" anchor="ctr">
              <a:spAutoFit/>
            </a:bodyPr>
            <a:lstStyle/>
            <a:p>
              <a:pPr algn="ctr" eaLnBrk="1" hangingPunct="1">
                <a:defRPr/>
              </a:pPr>
              <a:r>
                <a:rPr lang="ja-JP" altLang="en-US" sz="2400" dirty="0">
                  <a:solidFill>
                    <a:srgbClr val="C00000"/>
                  </a:solidFill>
                  <a:effectLst>
                    <a:outerShdw blurRad="38100" dist="38100" dir="2700000" algn="tl">
                      <a:srgbClr val="000000"/>
                    </a:outerShdw>
                  </a:effectLst>
                  <a:latin typeface="Arial" charset="0"/>
                  <a:ea typeface="HGP創英角ﾎﾟｯﾌﾟ体" pitchFamily="50" charset="-128"/>
                </a:rPr>
                <a:t>法人税</a:t>
              </a:r>
              <a:endParaRPr lang="ja-JP" altLang="en-US" sz="1400" dirty="0">
                <a:solidFill>
                  <a:srgbClr val="C00000"/>
                </a:solidFill>
                <a:effectLst>
                  <a:outerShdw blurRad="38100" dist="38100" dir="2700000" algn="tl">
                    <a:srgbClr val="000000"/>
                  </a:outerShdw>
                </a:effectLst>
                <a:latin typeface="Tahoma" pitchFamily="34" charset="0"/>
                <a:ea typeface="HGPｺﾞｼｯｸE" pitchFamily="50" charset="-128"/>
              </a:endParaRPr>
            </a:p>
          </p:txBody>
        </p:sp>
      </p:grpSp>
      <p:sp>
        <p:nvSpPr>
          <p:cNvPr id="52311" name="Rectangle 87"/>
          <p:cNvSpPr>
            <a:spLocks noChangeArrowheads="1"/>
          </p:cNvSpPr>
          <p:nvPr/>
        </p:nvSpPr>
        <p:spPr bwMode="auto">
          <a:xfrm>
            <a:off x="5557838" y="2341563"/>
            <a:ext cx="1412875" cy="955675"/>
          </a:xfrm>
          <a:prstGeom prst="rect">
            <a:avLst/>
          </a:prstGeom>
          <a:noFill/>
          <a:ln>
            <a:noFill/>
          </a:ln>
          <a:effectLst>
            <a:outerShdw dist="17961" dir="2700000" algn="ctr" rotWithShape="0">
              <a:schemeClr val="bg2"/>
            </a:outerShdw>
          </a:effectLst>
        </p:spPr>
        <p:txBody>
          <a:bodyPr wrap="none" anchor="ctr">
            <a:spAutoFit/>
          </a:bodyPr>
          <a:lstStyle/>
          <a:p>
            <a:pPr algn="ctr" eaLnBrk="1" hangingPunct="1">
              <a:defRPr/>
            </a:pPr>
            <a:r>
              <a:rPr lang="en-US" altLang="ja-JP" sz="1400" dirty="0">
                <a:solidFill>
                  <a:schemeClr val="hlink"/>
                </a:solidFill>
                <a:effectLst>
                  <a:outerShdw blurRad="38100" dist="38100" dir="2700000" algn="tl">
                    <a:srgbClr val="000000"/>
                  </a:outerShdw>
                </a:effectLst>
                <a:latin typeface="Arial" charset="0"/>
                <a:ea typeface="HGPｺﾞｼｯｸE" pitchFamily="50" charset="-128"/>
              </a:rPr>
              <a:t> </a:t>
            </a: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サラリーマンの </a:t>
            </a:r>
          </a:p>
          <a:p>
            <a:pPr algn="ctr" eaLnBrk="1" hangingPunct="1">
              <a:defRPr/>
            </a:pP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 給料や商売を</a:t>
            </a:r>
          </a:p>
          <a:p>
            <a:pPr algn="ctr" eaLnBrk="1" hangingPunct="1">
              <a:defRPr/>
            </a:pP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している人に</a:t>
            </a:r>
          </a:p>
          <a:p>
            <a:pPr algn="ctr" eaLnBrk="1" hangingPunct="1">
              <a:defRPr/>
            </a:pPr>
            <a:r>
              <a:rPr lang="ja-JP" altLang="en-US" sz="1400" dirty="0">
                <a:solidFill>
                  <a:srgbClr val="C00000"/>
                </a:solidFill>
                <a:effectLst>
                  <a:outerShdw blurRad="38100" dist="38100" dir="2700000" algn="tl">
                    <a:srgbClr val="000000"/>
                  </a:outerShdw>
                </a:effectLst>
                <a:latin typeface="Arial" charset="0"/>
                <a:ea typeface="HGPｺﾞｼｯｸE" pitchFamily="50" charset="-128"/>
              </a:rPr>
              <a:t>かかる税金</a:t>
            </a:r>
          </a:p>
        </p:txBody>
      </p:sp>
      <p:sp>
        <p:nvSpPr>
          <p:cNvPr id="52313" name="Rectangle 89"/>
          <p:cNvSpPr>
            <a:spLocks noChangeArrowheads="1"/>
          </p:cNvSpPr>
          <p:nvPr/>
        </p:nvSpPr>
        <p:spPr bwMode="auto">
          <a:xfrm>
            <a:off x="7056438" y="3281363"/>
            <a:ext cx="2087562" cy="523875"/>
          </a:xfrm>
          <a:prstGeom prst="rect">
            <a:avLst/>
          </a:prstGeom>
          <a:noFill/>
          <a:ln>
            <a:noFill/>
          </a:ln>
          <a:effectLst>
            <a:outerShdw dist="17961" dir="2700000" algn="ctr" rotWithShape="0">
              <a:schemeClr val="bg2"/>
            </a:outerShdw>
          </a:effectLst>
        </p:spPr>
        <p:txBody>
          <a:bodyPr wrap="none" anchor="ctr">
            <a:spAutoFit/>
          </a:bodyPr>
          <a:lstStyle/>
          <a:p>
            <a:pPr algn="r" eaLnBrk="1" hangingPunct="1">
              <a:defRPr/>
            </a:pPr>
            <a:r>
              <a:rPr lang="en-US" altLang="ja-JP" sz="1400" dirty="0">
                <a:solidFill>
                  <a:srgbClr val="FF0000"/>
                </a:solidFill>
                <a:effectLst>
                  <a:outerShdw blurRad="38100" dist="38100" dir="2700000" algn="tl">
                    <a:srgbClr val="000000"/>
                  </a:outerShdw>
                </a:effectLst>
                <a:latin typeface="Tahoma" pitchFamily="34" charset="0"/>
                <a:ea typeface="HGPｺﾞｼｯｸE" pitchFamily="50" charset="-128"/>
              </a:rPr>
              <a:t> </a:t>
            </a:r>
            <a:r>
              <a:rPr lang="ja-JP" altLang="en-US" sz="1400" dirty="0">
                <a:solidFill>
                  <a:srgbClr val="C00000"/>
                </a:solidFill>
                <a:effectLst>
                  <a:outerShdw blurRad="38100" dist="38100" dir="2700000" algn="tl">
                    <a:srgbClr val="000000"/>
                  </a:outerShdw>
                </a:effectLst>
                <a:latin typeface="Tahoma" pitchFamily="34" charset="0"/>
                <a:ea typeface="HGPｺﾞｼｯｸE" pitchFamily="50" charset="-128"/>
              </a:rPr>
              <a:t>会社や協同組合の法人 </a:t>
            </a:r>
          </a:p>
          <a:p>
            <a:pPr algn="r" eaLnBrk="1" hangingPunct="1">
              <a:defRPr/>
            </a:pPr>
            <a:r>
              <a:rPr lang="ja-JP" altLang="en-US" sz="1400" dirty="0">
                <a:solidFill>
                  <a:srgbClr val="C00000"/>
                </a:solidFill>
                <a:effectLst>
                  <a:outerShdw blurRad="38100" dist="38100" dir="2700000" algn="tl">
                    <a:srgbClr val="000000"/>
                  </a:outerShdw>
                </a:effectLst>
                <a:latin typeface="Tahoma" pitchFamily="34" charset="0"/>
                <a:ea typeface="HGPｺﾞｼｯｸE" pitchFamily="50" charset="-128"/>
              </a:rPr>
              <a:t>所得にかかる税金 </a:t>
            </a:r>
          </a:p>
        </p:txBody>
      </p:sp>
      <p:grpSp>
        <p:nvGrpSpPr>
          <p:cNvPr id="7" name="Group 93"/>
          <p:cNvGrpSpPr>
            <a:grpSpLocks/>
          </p:cNvGrpSpPr>
          <p:nvPr/>
        </p:nvGrpSpPr>
        <p:grpSpPr bwMode="auto">
          <a:xfrm>
            <a:off x="5940425" y="3500438"/>
            <a:ext cx="1925638" cy="1223962"/>
            <a:chOff x="3742" y="2205"/>
            <a:chExt cx="1213" cy="771"/>
          </a:xfrm>
        </p:grpSpPr>
        <p:sp>
          <p:nvSpPr>
            <p:cNvPr id="12353" name="Oval 18"/>
            <p:cNvSpPr>
              <a:spLocks noChangeArrowheads="1"/>
            </p:cNvSpPr>
            <p:nvPr/>
          </p:nvSpPr>
          <p:spPr bwMode="auto">
            <a:xfrm>
              <a:off x="3742" y="2205"/>
              <a:ext cx="1179" cy="771"/>
            </a:xfrm>
            <a:prstGeom prst="ellipse">
              <a:avLst/>
            </a:prstGeom>
            <a:gradFill rotWithShape="1">
              <a:gsLst>
                <a:gs pos="0">
                  <a:srgbClr val="FF0000"/>
                </a:gs>
                <a:gs pos="100000">
                  <a:srgbClr val="FFCCFF"/>
                </a:gs>
              </a:gsLst>
              <a:path path="shape">
                <a:fillToRect l="50000" t="50000" r="50000" b="50000"/>
              </a:path>
            </a:gra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pic>
          <p:nvPicPr>
            <p:cNvPr id="12354" name="Picture 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5" y="2213"/>
              <a:ext cx="1180"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44" name="Rectangle 20"/>
            <p:cNvSpPr>
              <a:spLocks noChangeArrowheads="1"/>
            </p:cNvSpPr>
            <p:nvPr/>
          </p:nvSpPr>
          <p:spPr bwMode="auto">
            <a:xfrm>
              <a:off x="3833" y="2250"/>
              <a:ext cx="304" cy="257"/>
            </a:xfrm>
            <a:prstGeom prst="rect">
              <a:avLst/>
            </a:prstGeom>
            <a:noFill/>
            <a:ln>
              <a:noFill/>
            </a:ln>
            <a:effectLst/>
          </p:spPr>
          <p:txBody>
            <a:bodyPr wrap="none" lIns="90000" tIns="46800" rIns="90000" bIns="46800" anchor="ctr"/>
            <a:lstStyle/>
            <a:p>
              <a:pPr algn="ctr" eaLnBrk="1" hangingPunct="1">
                <a:defRPr/>
              </a:pPr>
              <a:r>
                <a:rPr lang="ja-JP" altLang="en-US" sz="2400" b="1">
                  <a:solidFill>
                    <a:srgbClr val="FF0000"/>
                  </a:solidFill>
                  <a:effectLst>
                    <a:outerShdw blurRad="38100" dist="38100" dir="2700000" algn="tl">
                      <a:srgbClr val="000000"/>
                    </a:outerShdw>
                  </a:effectLst>
                  <a:latin typeface="Arial" charset="0"/>
                  <a:ea typeface="ＭＳ ゴシック" pitchFamily="49" charset="-128"/>
                </a:rPr>
                <a:t>国</a:t>
              </a:r>
            </a:p>
          </p:txBody>
        </p:sp>
      </p:grpSp>
      <p:grpSp>
        <p:nvGrpSpPr>
          <p:cNvPr id="8" name="Group 100"/>
          <p:cNvGrpSpPr>
            <a:grpSpLocks/>
          </p:cNvGrpSpPr>
          <p:nvPr/>
        </p:nvGrpSpPr>
        <p:grpSpPr bwMode="auto">
          <a:xfrm>
            <a:off x="7524750" y="4535488"/>
            <a:ext cx="1587500" cy="1412875"/>
            <a:chOff x="4740" y="2857"/>
            <a:chExt cx="1000" cy="890"/>
          </a:xfrm>
        </p:grpSpPr>
        <p:pic>
          <p:nvPicPr>
            <p:cNvPr id="12351" name="Picture 95" descr="消費税"/>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0" y="2857"/>
              <a:ext cx="1000"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0" name="Rectangle 96"/>
            <p:cNvSpPr>
              <a:spLocks noChangeArrowheads="1"/>
            </p:cNvSpPr>
            <p:nvPr/>
          </p:nvSpPr>
          <p:spPr bwMode="auto">
            <a:xfrm>
              <a:off x="4921" y="3430"/>
              <a:ext cx="657" cy="317"/>
            </a:xfrm>
            <a:prstGeom prst="rect">
              <a:avLst/>
            </a:prstGeom>
            <a:noFill/>
            <a:ln>
              <a:noFill/>
            </a:ln>
            <a:effectLst/>
          </p:spPr>
          <p:txBody>
            <a:bodyPr wrap="none" anchor="ctr"/>
            <a:lstStyle/>
            <a:p>
              <a:pPr algn="ctr" eaLnBrk="1" hangingPunct="1">
                <a:defRPr/>
              </a:pPr>
              <a:r>
                <a:rPr lang="ja-JP" altLang="en-US" sz="2400" dirty="0">
                  <a:solidFill>
                    <a:srgbClr val="C00000"/>
                  </a:solidFill>
                  <a:effectLst>
                    <a:outerShdw blurRad="38100" dist="38100" dir="2700000" algn="tl">
                      <a:srgbClr val="000000"/>
                    </a:outerShdw>
                  </a:effectLst>
                  <a:latin typeface="Arial" charset="0"/>
                  <a:ea typeface="HGP創英角ﾎﾟｯﾌﾟ体" pitchFamily="50" charset="-128"/>
                </a:rPr>
                <a:t>消費税</a:t>
              </a:r>
            </a:p>
          </p:txBody>
        </p:sp>
      </p:grpSp>
      <p:grpSp>
        <p:nvGrpSpPr>
          <p:cNvPr id="9" name="Group 101"/>
          <p:cNvGrpSpPr>
            <a:grpSpLocks/>
          </p:cNvGrpSpPr>
          <p:nvPr/>
        </p:nvGrpSpPr>
        <p:grpSpPr bwMode="auto">
          <a:xfrm>
            <a:off x="5992813" y="4941888"/>
            <a:ext cx="1530350" cy="1336675"/>
            <a:chOff x="3651" y="3113"/>
            <a:chExt cx="1088" cy="842"/>
          </a:xfrm>
        </p:grpSpPr>
        <p:sp>
          <p:nvSpPr>
            <p:cNvPr id="52321" name="Rectangle 97"/>
            <p:cNvSpPr>
              <a:spLocks noChangeArrowheads="1"/>
            </p:cNvSpPr>
            <p:nvPr/>
          </p:nvSpPr>
          <p:spPr bwMode="auto">
            <a:xfrm>
              <a:off x="3725" y="3664"/>
              <a:ext cx="1008" cy="291"/>
            </a:xfrm>
            <a:prstGeom prst="rect">
              <a:avLst/>
            </a:prstGeom>
            <a:noFill/>
            <a:ln>
              <a:noFill/>
            </a:ln>
            <a:effectLst/>
          </p:spPr>
          <p:txBody>
            <a:bodyPr wrap="none" anchor="ctr">
              <a:spAutoFit/>
            </a:bodyPr>
            <a:lstStyle/>
            <a:p>
              <a:pPr algn="ctr" eaLnBrk="1" hangingPunct="1">
                <a:defRPr/>
              </a:pPr>
              <a:r>
                <a:rPr lang="ja-JP" altLang="en-US" sz="2400" dirty="0">
                  <a:solidFill>
                    <a:srgbClr val="C00000"/>
                  </a:solidFill>
                  <a:effectLst>
                    <a:outerShdw blurRad="38100" dist="38100" dir="2700000" algn="tl">
                      <a:srgbClr val="000000"/>
                    </a:outerShdw>
                  </a:effectLst>
                  <a:latin typeface="Arial" charset="0"/>
                  <a:ea typeface="HGP創英角ﾎﾟｯﾌﾟ体" pitchFamily="50" charset="-128"/>
                </a:rPr>
                <a:t>揮発油税</a:t>
              </a:r>
            </a:p>
          </p:txBody>
        </p:sp>
        <p:pic>
          <p:nvPicPr>
            <p:cNvPr id="12350" name="Picture 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1" y="3113"/>
              <a:ext cx="1088"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0" name="Group 103"/>
          <p:cNvGrpSpPr>
            <a:grpSpLocks/>
          </p:cNvGrpSpPr>
          <p:nvPr/>
        </p:nvGrpSpPr>
        <p:grpSpPr bwMode="auto">
          <a:xfrm>
            <a:off x="2536825" y="3402013"/>
            <a:ext cx="2516188" cy="1231900"/>
            <a:chOff x="1748" y="2196"/>
            <a:chExt cx="1585" cy="776"/>
          </a:xfrm>
        </p:grpSpPr>
        <p:sp>
          <p:nvSpPr>
            <p:cNvPr id="12346" name="Oval 30"/>
            <p:cNvSpPr>
              <a:spLocks noChangeArrowheads="1"/>
            </p:cNvSpPr>
            <p:nvPr/>
          </p:nvSpPr>
          <p:spPr bwMode="auto">
            <a:xfrm>
              <a:off x="2154" y="2196"/>
              <a:ext cx="1179" cy="771"/>
            </a:xfrm>
            <a:prstGeom prst="ellipse">
              <a:avLst/>
            </a:prstGeom>
            <a:gradFill rotWithShape="1">
              <a:gsLst>
                <a:gs pos="0">
                  <a:srgbClr val="F4EE00"/>
                </a:gs>
                <a:gs pos="100000">
                  <a:srgbClr val="FFFF99"/>
                </a:gs>
              </a:gsLst>
              <a:path path="shape">
                <a:fillToRect l="50000" t="50000" r="50000" b="50000"/>
              </a:path>
            </a:gra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sp>
          <p:nvSpPr>
            <p:cNvPr id="52255" name="Rectangle 31"/>
            <p:cNvSpPr>
              <a:spLocks noChangeArrowheads="1"/>
            </p:cNvSpPr>
            <p:nvPr/>
          </p:nvSpPr>
          <p:spPr bwMode="auto">
            <a:xfrm>
              <a:off x="1748" y="2251"/>
              <a:ext cx="988" cy="288"/>
            </a:xfrm>
            <a:prstGeom prst="rect">
              <a:avLst/>
            </a:prstGeom>
            <a:noFill/>
            <a:ln>
              <a:noFill/>
            </a:ln>
            <a:effectLst/>
          </p:spPr>
          <p:txBody>
            <a:bodyPr wrap="none" lIns="90000" tIns="46800" rIns="90000" bIns="46800" anchor="ctr">
              <a:spAutoFit/>
            </a:bodyPr>
            <a:lstStyle/>
            <a:p>
              <a:pPr algn="ctr" eaLnBrk="1" hangingPunct="1">
                <a:defRPr/>
              </a:pPr>
              <a:r>
                <a:rPr lang="en-US" altLang="ja-JP" sz="2400" b="1">
                  <a:solidFill>
                    <a:srgbClr val="CC9900"/>
                  </a:solidFill>
                  <a:effectLst>
                    <a:outerShdw blurRad="38100" dist="38100" dir="2700000" algn="tl">
                      <a:srgbClr val="000000"/>
                    </a:outerShdw>
                  </a:effectLst>
                  <a:latin typeface="Arial" charset="0"/>
                  <a:ea typeface="ＭＳ ゴシック" pitchFamily="49" charset="-128"/>
                </a:rPr>
                <a:t> </a:t>
              </a:r>
              <a:r>
                <a:rPr lang="ja-JP" altLang="en-US" sz="2400" b="1">
                  <a:solidFill>
                    <a:srgbClr val="FF9900"/>
                  </a:solidFill>
                  <a:effectLst>
                    <a:outerShdw blurRad="38100" dist="38100" dir="2700000" algn="tl">
                      <a:srgbClr val="000000"/>
                    </a:outerShdw>
                  </a:effectLst>
                  <a:latin typeface="Arial" charset="0"/>
                  <a:ea typeface="ＭＳ ゴシック" pitchFamily="49" charset="-128"/>
                </a:rPr>
                <a:t>都道府県</a:t>
              </a:r>
              <a:r>
                <a:rPr lang="ja-JP" altLang="en-US" sz="2400" b="1">
                  <a:solidFill>
                    <a:srgbClr val="CC9900"/>
                  </a:solidFill>
                  <a:effectLst>
                    <a:outerShdw blurRad="38100" dist="38100" dir="2700000" algn="tl">
                      <a:srgbClr val="000000"/>
                    </a:outerShdw>
                  </a:effectLst>
                  <a:latin typeface="Arial" charset="0"/>
                  <a:ea typeface="ＭＳ ゴシック" pitchFamily="49" charset="-128"/>
                </a:rPr>
                <a:t> </a:t>
              </a:r>
            </a:p>
          </p:txBody>
        </p:sp>
        <p:pic>
          <p:nvPicPr>
            <p:cNvPr id="12348" name="Picture 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 y="2221"/>
              <a:ext cx="817"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1" name="Group 110"/>
          <p:cNvGrpSpPr>
            <a:grpSpLocks/>
          </p:cNvGrpSpPr>
          <p:nvPr/>
        </p:nvGrpSpPr>
        <p:grpSpPr bwMode="auto">
          <a:xfrm>
            <a:off x="4500563" y="1196975"/>
            <a:ext cx="1114425" cy="1393825"/>
            <a:chOff x="2835" y="754"/>
            <a:chExt cx="702" cy="878"/>
          </a:xfrm>
        </p:grpSpPr>
        <p:sp>
          <p:nvSpPr>
            <p:cNvPr id="52329" name="Rectangle 105"/>
            <p:cNvSpPr>
              <a:spLocks noChangeArrowheads="1"/>
            </p:cNvSpPr>
            <p:nvPr/>
          </p:nvSpPr>
          <p:spPr bwMode="auto">
            <a:xfrm>
              <a:off x="2835" y="1344"/>
              <a:ext cx="693" cy="288"/>
            </a:xfrm>
            <a:prstGeom prst="rect">
              <a:avLst/>
            </a:prstGeom>
            <a:noFill/>
            <a:ln>
              <a:noFill/>
            </a:ln>
            <a:effectLst>
              <a:outerShdw dist="17961" dir="2700000" algn="ctr" rotWithShape="0">
                <a:schemeClr val="bg2"/>
              </a:outerShdw>
            </a:effectLst>
          </p:spPr>
          <p:txBody>
            <a:bodyPr lIns="90000" tIns="46800" rIns="90000" bIns="46800" anchor="ctr">
              <a:spAutoFit/>
            </a:bodyPr>
            <a:lstStyle/>
            <a:p>
              <a:pPr algn="ctr" eaLnBrk="1" hangingPunct="1">
                <a:defRPr/>
              </a:pPr>
              <a:r>
                <a:rPr lang="ja-JP" altLang="en-US" sz="2400" dirty="0">
                  <a:solidFill>
                    <a:srgbClr val="FF9900"/>
                  </a:solidFill>
                  <a:effectLst>
                    <a:outerShdw blurRad="38100" dist="38100" dir="2700000" algn="tl">
                      <a:srgbClr val="000000"/>
                    </a:outerShdw>
                  </a:effectLst>
                  <a:latin typeface="Arial" charset="0"/>
                  <a:ea typeface="HGP創英角ﾎﾟｯﾌﾟ体" pitchFamily="50" charset="-128"/>
                </a:rPr>
                <a:t>事業税</a:t>
              </a:r>
            </a:p>
          </p:txBody>
        </p:sp>
        <p:pic>
          <p:nvPicPr>
            <p:cNvPr id="12345" name="Picture 10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0" y="754"/>
              <a:ext cx="657"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2" name="Group 111"/>
          <p:cNvGrpSpPr>
            <a:grpSpLocks/>
          </p:cNvGrpSpPr>
          <p:nvPr/>
        </p:nvGrpSpPr>
        <p:grpSpPr bwMode="auto">
          <a:xfrm>
            <a:off x="2959100" y="1254125"/>
            <a:ext cx="1522413" cy="1108075"/>
            <a:chOff x="1875" y="1071"/>
            <a:chExt cx="959" cy="698"/>
          </a:xfrm>
        </p:grpSpPr>
        <p:pic>
          <p:nvPicPr>
            <p:cNvPr id="12342" name="Picture 1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2" y="1071"/>
              <a:ext cx="95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333" name="Rectangle 109"/>
            <p:cNvSpPr>
              <a:spLocks noChangeArrowheads="1"/>
            </p:cNvSpPr>
            <p:nvPr/>
          </p:nvSpPr>
          <p:spPr bwMode="auto">
            <a:xfrm>
              <a:off x="1875" y="1523"/>
              <a:ext cx="905" cy="246"/>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en-US" altLang="ja-JP" sz="2400" dirty="0">
                  <a:solidFill>
                    <a:srgbClr val="CC9900"/>
                  </a:solidFill>
                  <a:effectLst>
                    <a:outerShdw blurRad="38100" dist="38100" dir="2700000" algn="tl">
                      <a:srgbClr val="000000"/>
                    </a:outerShdw>
                  </a:effectLst>
                  <a:latin typeface="Arial" charset="0"/>
                  <a:ea typeface="HGP創英角ﾎﾟｯﾌﾟ体" pitchFamily="50" charset="-128"/>
                </a:rPr>
                <a:t> </a:t>
              </a:r>
              <a:r>
                <a:rPr lang="ja-JP" altLang="en-US" sz="2400" dirty="0">
                  <a:solidFill>
                    <a:srgbClr val="FF9900"/>
                  </a:solidFill>
                  <a:effectLst>
                    <a:outerShdw blurRad="38100" dist="38100" dir="2700000" algn="tl">
                      <a:srgbClr val="000000"/>
                    </a:outerShdw>
                  </a:effectLst>
                  <a:latin typeface="Arial" charset="0"/>
                  <a:ea typeface="HGP創英角ﾎﾟｯﾌﾟ体" pitchFamily="50" charset="-128"/>
                </a:rPr>
                <a:t>自動車税 </a:t>
              </a:r>
            </a:p>
          </p:txBody>
        </p:sp>
      </p:grpSp>
      <p:grpSp>
        <p:nvGrpSpPr>
          <p:cNvPr id="13" name="Group 118"/>
          <p:cNvGrpSpPr>
            <a:grpSpLocks/>
          </p:cNvGrpSpPr>
          <p:nvPr/>
        </p:nvGrpSpPr>
        <p:grpSpPr bwMode="auto">
          <a:xfrm>
            <a:off x="3579813" y="4738688"/>
            <a:ext cx="823912" cy="1916112"/>
            <a:chOff x="2281" y="2951"/>
            <a:chExt cx="792" cy="1361"/>
          </a:xfrm>
        </p:grpSpPr>
        <p:pic>
          <p:nvPicPr>
            <p:cNvPr id="12340" name="Picture 1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0" y="3456"/>
              <a:ext cx="695"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338" name="Rectangle 114"/>
            <p:cNvSpPr>
              <a:spLocks noChangeArrowheads="1"/>
            </p:cNvSpPr>
            <p:nvPr/>
          </p:nvSpPr>
          <p:spPr bwMode="auto">
            <a:xfrm>
              <a:off x="2281" y="2951"/>
              <a:ext cx="792" cy="479"/>
            </a:xfrm>
            <a:prstGeom prst="rect">
              <a:avLst/>
            </a:prstGeom>
            <a:noFill/>
            <a:ln>
              <a:noFill/>
            </a:ln>
            <a:effectLst/>
          </p:spPr>
          <p:txBody>
            <a:bodyPr wrap="none" lIns="18000" tIns="10800" rIns="18000" bIns="10800" anchor="ctr">
              <a:spAutoFit/>
            </a:bodyPr>
            <a:lstStyle/>
            <a:p>
              <a:pPr algn="ctr" eaLnBrk="1" hangingPunct="1">
                <a:defRPr/>
              </a:pPr>
              <a:r>
                <a:rPr lang="en-US" altLang="ja-JP" sz="2400" dirty="0">
                  <a:solidFill>
                    <a:srgbClr val="CC9900"/>
                  </a:solidFill>
                  <a:effectLst>
                    <a:outerShdw blurRad="38100" dist="38100" dir="2700000" algn="tl">
                      <a:srgbClr val="000000"/>
                    </a:outerShdw>
                  </a:effectLst>
                  <a:latin typeface="Arial" charset="0"/>
                  <a:ea typeface="HGP創英角ﾎﾟｯﾌﾟ体" pitchFamily="50" charset="-128"/>
                </a:rPr>
                <a:t> </a:t>
              </a:r>
              <a:r>
                <a:rPr lang="ja-JP" altLang="en-US" sz="2400" dirty="0">
                  <a:solidFill>
                    <a:srgbClr val="FF9900"/>
                  </a:solidFill>
                  <a:effectLst>
                    <a:outerShdw blurRad="38100" dist="38100" dir="2700000" algn="tl">
                      <a:srgbClr val="000000"/>
                    </a:outerShdw>
                  </a:effectLst>
                  <a:latin typeface="Arial" charset="0"/>
                  <a:ea typeface="HGP創英角ﾎﾟｯﾌﾟ体" pitchFamily="50" charset="-128"/>
                </a:rPr>
                <a:t>ゴルフ場</a:t>
              </a:r>
              <a:endParaRPr lang="en-US" altLang="ja-JP" sz="2400" dirty="0">
                <a:solidFill>
                  <a:srgbClr val="FF9900"/>
                </a:solidFill>
                <a:effectLst>
                  <a:outerShdw blurRad="38100" dist="38100" dir="2700000" algn="tl">
                    <a:srgbClr val="000000"/>
                  </a:outerShdw>
                </a:effectLst>
                <a:latin typeface="Arial" charset="0"/>
                <a:ea typeface="HGP創英角ﾎﾟｯﾌﾟ体" pitchFamily="50" charset="-128"/>
              </a:endParaRPr>
            </a:p>
            <a:p>
              <a:pPr algn="ctr" eaLnBrk="1" hangingPunct="1">
                <a:defRPr/>
              </a:pPr>
              <a:r>
                <a:rPr lang="ja-JP" altLang="en-US" sz="2400" dirty="0">
                  <a:solidFill>
                    <a:srgbClr val="FF9900"/>
                  </a:solidFill>
                  <a:effectLst>
                    <a:outerShdw blurRad="38100" dist="38100" dir="2700000" algn="tl">
                      <a:srgbClr val="000000"/>
                    </a:outerShdw>
                  </a:effectLst>
                  <a:latin typeface="Arial" charset="0"/>
                  <a:ea typeface="HGP創英角ﾎﾟｯﾌﾟ体" pitchFamily="50" charset="-128"/>
                </a:rPr>
                <a:t>利用税</a:t>
              </a:r>
              <a:r>
                <a:rPr lang="ja-JP" altLang="en-US" sz="2400" dirty="0">
                  <a:solidFill>
                    <a:srgbClr val="CC9900"/>
                  </a:solidFill>
                  <a:effectLst>
                    <a:outerShdw blurRad="38100" dist="38100" dir="2700000" algn="tl">
                      <a:srgbClr val="000000"/>
                    </a:outerShdw>
                  </a:effectLst>
                  <a:latin typeface="Arial" charset="0"/>
                  <a:ea typeface="HGP創英角ﾎﾟｯﾌﾟ体" pitchFamily="50" charset="-128"/>
                </a:rPr>
                <a:t> </a:t>
              </a:r>
            </a:p>
          </p:txBody>
        </p:sp>
      </p:grpSp>
      <p:grpSp>
        <p:nvGrpSpPr>
          <p:cNvPr id="14" name="Group 119"/>
          <p:cNvGrpSpPr>
            <a:grpSpLocks/>
          </p:cNvGrpSpPr>
          <p:nvPr/>
        </p:nvGrpSpPr>
        <p:grpSpPr bwMode="auto">
          <a:xfrm>
            <a:off x="1833563" y="4387850"/>
            <a:ext cx="1727200" cy="1887538"/>
            <a:chOff x="1292" y="2757"/>
            <a:chExt cx="1088" cy="1189"/>
          </a:xfrm>
        </p:grpSpPr>
        <p:pic>
          <p:nvPicPr>
            <p:cNvPr id="12338" name="Picture 1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2757"/>
              <a:ext cx="537"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341" name="Rectangle 117"/>
            <p:cNvSpPr>
              <a:spLocks noChangeArrowheads="1"/>
            </p:cNvSpPr>
            <p:nvPr/>
          </p:nvSpPr>
          <p:spPr bwMode="auto">
            <a:xfrm>
              <a:off x="1292" y="3702"/>
              <a:ext cx="1088" cy="244"/>
            </a:xfrm>
            <a:prstGeom prst="rect">
              <a:avLst/>
            </a:prstGeom>
            <a:noFill/>
            <a:ln>
              <a:noFill/>
            </a:ln>
            <a:effectLst/>
          </p:spPr>
          <p:txBody>
            <a:bodyPr wrap="none" lIns="18000" tIns="10800" rIns="18000" bIns="10800" anchor="ctr">
              <a:spAutoFit/>
            </a:bodyPr>
            <a:lstStyle/>
            <a:p>
              <a:pPr algn="ctr" eaLnBrk="1" hangingPunct="1">
                <a:defRPr/>
              </a:pPr>
              <a:r>
                <a:rPr lang="en-US" altLang="ja-JP" sz="2400" dirty="0">
                  <a:solidFill>
                    <a:srgbClr val="CC9900"/>
                  </a:solidFill>
                  <a:effectLst>
                    <a:outerShdw blurRad="38100" dist="38100" dir="2700000" algn="tl">
                      <a:srgbClr val="000000"/>
                    </a:outerShdw>
                  </a:effectLst>
                  <a:latin typeface="Arial" charset="0"/>
                  <a:ea typeface="HGP創英角ﾎﾟｯﾌﾟ体" pitchFamily="50" charset="-128"/>
                </a:rPr>
                <a:t> </a:t>
              </a:r>
              <a:r>
                <a:rPr lang="ja-JP" altLang="en-US" sz="2400" dirty="0">
                  <a:solidFill>
                    <a:srgbClr val="FF9900"/>
                  </a:solidFill>
                  <a:effectLst>
                    <a:outerShdw blurRad="38100" dist="38100" dir="2700000" algn="tl">
                      <a:srgbClr val="000000"/>
                    </a:outerShdw>
                  </a:effectLst>
                  <a:latin typeface="Arial" charset="0"/>
                  <a:ea typeface="HGP創英角ﾎﾟｯﾌﾟ体" pitchFamily="50" charset="-128"/>
                </a:rPr>
                <a:t>地方消費税</a:t>
              </a:r>
              <a:r>
                <a:rPr lang="ja-JP" altLang="en-US" sz="2400" dirty="0">
                  <a:solidFill>
                    <a:srgbClr val="CC9900"/>
                  </a:solidFill>
                  <a:effectLst>
                    <a:outerShdw blurRad="38100" dist="38100" dir="2700000" algn="tl">
                      <a:srgbClr val="000000"/>
                    </a:outerShdw>
                  </a:effectLst>
                  <a:latin typeface="Arial" charset="0"/>
                  <a:ea typeface="HGP創英角ﾎﾟｯﾌﾟ体" pitchFamily="50" charset="-128"/>
                </a:rPr>
                <a:t> </a:t>
              </a:r>
            </a:p>
          </p:txBody>
        </p:sp>
      </p:grpSp>
      <p:grpSp>
        <p:nvGrpSpPr>
          <p:cNvPr id="15" name="Group 121"/>
          <p:cNvGrpSpPr>
            <a:grpSpLocks/>
          </p:cNvGrpSpPr>
          <p:nvPr/>
        </p:nvGrpSpPr>
        <p:grpSpPr bwMode="auto">
          <a:xfrm>
            <a:off x="0" y="3500438"/>
            <a:ext cx="2341563" cy="1223962"/>
            <a:chOff x="0" y="2205"/>
            <a:chExt cx="1475" cy="771"/>
          </a:xfrm>
        </p:grpSpPr>
        <p:sp>
          <p:nvSpPr>
            <p:cNvPr id="12335" name="Oval 62"/>
            <p:cNvSpPr>
              <a:spLocks noChangeArrowheads="1"/>
            </p:cNvSpPr>
            <p:nvPr/>
          </p:nvSpPr>
          <p:spPr bwMode="auto">
            <a:xfrm>
              <a:off x="295" y="2205"/>
              <a:ext cx="1180" cy="771"/>
            </a:xfrm>
            <a:prstGeom prst="ellipse">
              <a:avLst/>
            </a:prstGeom>
            <a:gradFill rotWithShape="1">
              <a:gsLst>
                <a:gs pos="0">
                  <a:srgbClr val="3399FF"/>
                </a:gs>
                <a:gs pos="100000">
                  <a:srgbClr val="CCFFFF"/>
                </a:gs>
              </a:gsLst>
              <a:path path="shape">
                <a:fillToRect l="50000" t="50000" r="50000" b="50000"/>
              </a:path>
            </a:gra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a:p>
          </p:txBody>
        </p:sp>
        <p:pic>
          <p:nvPicPr>
            <p:cNvPr id="12336" name="Picture 1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 y="2478"/>
              <a:ext cx="59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87" name="Rectangle 63"/>
            <p:cNvSpPr>
              <a:spLocks noChangeArrowheads="1"/>
            </p:cNvSpPr>
            <p:nvPr/>
          </p:nvSpPr>
          <p:spPr bwMode="auto">
            <a:xfrm>
              <a:off x="0" y="2251"/>
              <a:ext cx="1092" cy="288"/>
            </a:xfrm>
            <a:prstGeom prst="rect">
              <a:avLst/>
            </a:prstGeom>
            <a:noFill/>
            <a:ln>
              <a:noFill/>
            </a:ln>
            <a:effectLst/>
          </p:spPr>
          <p:txBody>
            <a:bodyPr lIns="90000" tIns="46800" rIns="90000" bIns="46800" anchor="ctr">
              <a:spAutoFit/>
            </a:bodyPr>
            <a:lstStyle/>
            <a:p>
              <a:pPr algn="ctr" eaLnBrk="1" hangingPunct="1">
                <a:defRPr/>
              </a:pPr>
              <a:r>
                <a:rPr lang="ja-JP" altLang="en-US" sz="2400" b="1">
                  <a:solidFill>
                    <a:srgbClr val="0000FF"/>
                  </a:solidFill>
                  <a:effectLst>
                    <a:outerShdw blurRad="38100" dist="38100" dir="2700000" algn="tl">
                      <a:srgbClr val="000000"/>
                    </a:outerShdw>
                  </a:effectLst>
                  <a:latin typeface="Arial" charset="0"/>
                  <a:ea typeface="ＭＳ ゴシック" pitchFamily="49" charset="-128"/>
                </a:rPr>
                <a:t>市･町･村</a:t>
              </a:r>
            </a:p>
          </p:txBody>
        </p:sp>
      </p:grpSp>
      <p:grpSp>
        <p:nvGrpSpPr>
          <p:cNvPr id="16" name="Group 132"/>
          <p:cNvGrpSpPr>
            <a:grpSpLocks/>
          </p:cNvGrpSpPr>
          <p:nvPr/>
        </p:nvGrpSpPr>
        <p:grpSpPr bwMode="auto">
          <a:xfrm>
            <a:off x="1042988" y="1116013"/>
            <a:ext cx="2017712" cy="1233487"/>
            <a:chOff x="657" y="703"/>
            <a:chExt cx="1271" cy="777"/>
          </a:xfrm>
        </p:grpSpPr>
        <p:pic>
          <p:nvPicPr>
            <p:cNvPr id="12333" name="Picture 1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7" y="703"/>
              <a:ext cx="1134"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348" name="Rectangle 124"/>
            <p:cNvSpPr>
              <a:spLocks noChangeArrowheads="1"/>
            </p:cNvSpPr>
            <p:nvPr/>
          </p:nvSpPr>
          <p:spPr bwMode="auto">
            <a:xfrm>
              <a:off x="884" y="1117"/>
              <a:ext cx="1044" cy="363"/>
            </a:xfrm>
            <a:prstGeom prst="rect">
              <a:avLst/>
            </a:prstGeom>
            <a:noFill/>
            <a:ln>
              <a:noFill/>
            </a:ln>
            <a:effectLst/>
          </p:spPr>
          <p:txBody>
            <a:bodyPr wrap="none" anchor="ctr"/>
            <a:lstStyle/>
            <a:p>
              <a:pPr algn="ctr" eaLnBrk="1" hangingPunct="1">
                <a:defRPr/>
              </a:pPr>
              <a:r>
                <a:rPr lang="ja-JP" altLang="en-US" sz="2400">
                  <a:solidFill>
                    <a:srgbClr val="0000FF"/>
                  </a:solidFill>
                  <a:effectLst>
                    <a:outerShdw blurRad="38100" dist="38100" dir="2700000" algn="tl">
                      <a:srgbClr val="000000"/>
                    </a:outerShdw>
                  </a:effectLst>
                  <a:latin typeface="Arial" charset="0"/>
                  <a:ea typeface="HGP創英角ﾎﾟｯﾌﾟ体" pitchFamily="50" charset="-128"/>
                </a:rPr>
                <a:t>固定資産税</a:t>
              </a:r>
            </a:p>
          </p:txBody>
        </p:sp>
      </p:grpSp>
      <p:grpSp>
        <p:nvGrpSpPr>
          <p:cNvPr id="17" name="Group 133"/>
          <p:cNvGrpSpPr>
            <a:grpSpLocks/>
          </p:cNvGrpSpPr>
          <p:nvPr/>
        </p:nvGrpSpPr>
        <p:grpSpPr bwMode="auto">
          <a:xfrm>
            <a:off x="0" y="1916113"/>
            <a:ext cx="1944688" cy="1081087"/>
            <a:chOff x="0" y="1207"/>
            <a:chExt cx="1225" cy="681"/>
          </a:xfrm>
        </p:grpSpPr>
        <p:pic>
          <p:nvPicPr>
            <p:cNvPr id="12331" name="Picture 1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4" y="1207"/>
              <a:ext cx="680"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351" name="Rectangle 127"/>
            <p:cNvSpPr>
              <a:spLocks noChangeArrowheads="1"/>
            </p:cNvSpPr>
            <p:nvPr/>
          </p:nvSpPr>
          <p:spPr bwMode="auto">
            <a:xfrm>
              <a:off x="0" y="1661"/>
              <a:ext cx="1225" cy="227"/>
            </a:xfrm>
            <a:prstGeom prst="rect">
              <a:avLst/>
            </a:prstGeom>
            <a:noFill/>
            <a:ln>
              <a:noFill/>
            </a:ln>
            <a:effectLst/>
          </p:spPr>
          <p:txBody>
            <a:bodyPr wrap="none" anchor="ctr"/>
            <a:lstStyle/>
            <a:p>
              <a:pPr algn="ctr" eaLnBrk="1" hangingPunct="1">
                <a:defRPr/>
              </a:pPr>
              <a:r>
                <a:rPr lang="ja-JP" altLang="en-US" sz="2400">
                  <a:solidFill>
                    <a:srgbClr val="0000FF"/>
                  </a:solidFill>
                  <a:effectLst>
                    <a:outerShdw blurRad="38100" dist="38100" dir="2700000" algn="tl">
                      <a:srgbClr val="000000"/>
                    </a:outerShdw>
                  </a:effectLst>
                  <a:latin typeface="Arial" charset="0"/>
                  <a:ea typeface="HGP創英角ﾎﾟｯﾌﾟ体" pitchFamily="50" charset="-128"/>
                </a:rPr>
                <a:t>軽自動車税</a:t>
              </a:r>
            </a:p>
          </p:txBody>
        </p:sp>
      </p:grpSp>
      <p:sp>
        <p:nvSpPr>
          <p:cNvPr id="52276" name="Rectangle 52"/>
          <p:cNvSpPr>
            <a:spLocks noChangeArrowheads="1"/>
          </p:cNvSpPr>
          <p:nvPr/>
        </p:nvSpPr>
        <p:spPr bwMode="auto">
          <a:xfrm>
            <a:off x="938213" y="5524500"/>
            <a:ext cx="895350" cy="447675"/>
          </a:xfrm>
          <a:prstGeom prst="rect">
            <a:avLst/>
          </a:prstGeom>
          <a:noFill/>
          <a:ln>
            <a:noFill/>
          </a:ln>
          <a:effectLst>
            <a:outerShdw dist="17961" dir="2700000" algn="ctr" rotWithShape="0">
              <a:schemeClr val="bg2"/>
            </a:outerShdw>
          </a:effectLst>
        </p:spPr>
        <p:txBody>
          <a:bodyPr wrap="none" lIns="18000" tIns="10800" rIns="18000" bIns="10800" anchor="ctr">
            <a:spAutoFit/>
          </a:bodyPr>
          <a:lstStyle/>
          <a:p>
            <a:pPr algn="ctr" eaLnBrk="1" hangingPunct="1">
              <a:defRPr/>
            </a:pPr>
            <a:r>
              <a:rPr lang="ja-JP" altLang="en-US" sz="1400" dirty="0">
                <a:solidFill>
                  <a:srgbClr val="0000FF"/>
                </a:solidFill>
                <a:effectLst>
                  <a:outerShdw blurRad="38100" dist="38100" dir="2700000" algn="tl">
                    <a:srgbClr val="000000"/>
                  </a:outerShdw>
                </a:effectLst>
                <a:latin typeface="Arial" charset="0"/>
                <a:ea typeface="HGPｺﾞｼｯｸE" pitchFamily="50" charset="-128"/>
              </a:rPr>
              <a:t>たばこに</a:t>
            </a:r>
          </a:p>
          <a:p>
            <a:pPr algn="ctr" eaLnBrk="1" hangingPunct="1">
              <a:defRPr/>
            </a:pPr>
            <a:r>
              <a:rPr lang="ja-JP" altLang="en-US" sz="1400" dirty="0">
                <a:solidFill>
                  <a:srgbClr val="0000FF"/>
                </a:solidFill>
                <a:effectLst>
                  <a:outerShdw blurRad="38100" dist="38100" dir="2700000" algn="tl">
                    <a:srgbClr val="000000"/>
                  </a:outerShdw>
                </a:effectLst>
                <a:latin typeface="Arial" charset="0"/>
                <a:ea typeface="HGPｺﾞｼｯｸE" pitchFamily="50" charset="-128"/>
              </a:rPr>
              <a:t>かかる税金</a:t>
            </a:r>
          </a:p>
        </p:txBody>
      </p:sp>
      <p:sp>
        <p:nvSpPr>
          <p:cNvPr id="52354" name="Rectangle 130"/>
          <p:cNvSpPr>
            <a:spLocks noChangeArrowheads="1"/>
          </p:cNvSpPr>
          <p:nvPr/>
        </p:nvSpPr>
        <p:spPr bwMode="auto">
          <a:xfrm>
            <a:off x="795338" y="4821238"/>
            <a:ext cx="1179512" cy="752475"/>
          </a:xfrm>
          <a:prstGeom prst="rect">
            <a:avLst/>
          </a:prstGeom>
          <a:noFill/>
          <a:ln>
            <a:noFill/>
          </a:ln>
          <a:effectLst/>
        </p:spPr>
        <p:txBody>
          <a:bodyPr wrap="none" lIns="18000" tIns="10800" rIns="18000" bIns="10800" anchor="ctr">
            <a:spAutoFit/>
          </a:bodyPr>
          <a:lstStyle/>
          <a:p>
            <a:pPr algn="ctr" eaLnBrk="1" hangingPunct="1">
              <a:defRPr/>
            </a:pPr>
            <a:r>
              <a:rPr lang="ja-JP" altLang="en-US" sz="2400" dirty="0">
                <a:solidFill>
                  <a:srgbClr val="0000FF"/>
                </a:solidFill>
                <a:effectLst>
                  <a:outerShdw blurRad="38100" dist="38100" dir="2700000" algn="tl">
                    <a:srgbClr val="000000"/>
                  </a:outerShdw>
                </a:effectLst>
                <a:latin typeface="Arial" charset="0"/>
                <a:ea typeface="HGP創英角ﾎﾟｯﾌﾟ体" pitchFamily="50" charset="-128"/>
              </a:rPr>
              <a:t>市町村</a:t>
            </a:r>
          </a:p>
          <a:p>
            <a:pPr algn="ctr" eaLnBrk="1" hangingPunct="1">
              <a:defRPr/>
            </a:pPr>
            <a:r>
              <a:rPr lang="ja-JP" altLang="en-US" sz="2400" dirty="0">
                <a:solidFill>
                  <a:srgbClr val="0000FF"/>
                </a:solidFill>
                <a:effectLst>
                  <a:outerShdw blurRad="38100" dist="38100" dir="2700000" algn="tl">
                    <a:srgbClr val="000000"/>
                  </a:outerShdw>
                </a:effectLst>
                <a:latin typeface="Arial" charset="0"/>
                <a:ea typeface="HGP創英角ﾎﾟｯﾌﾟ体" pitchFamily="50" charset="-128"/>
              </a:rPr>
              <a:t>たばこ税</a:t>
            </a:r>
          </a:p>
        </p:txBody>
      </p:sp>
      <p:grpSp>
        <p:nvGrpSpPr>
          <p:cNvPr id="18" name="Group 139"/>
          <p:cNvGrpSpPr>
            <a:grpSpLocks/>
          </p:cNvGrpSpPr>
          <p:nvPr/>
        </p:nvGrpSpPr>
        <p:grpSpPr bwMode="auto">
          <a:xfrm>
            <a:off x="900113" y="6021388"/>
            <a:ext cx="1150937" cy="750887"/>
            <a:chOff x="567" y="3793"/>
            <a:chExt cx="725" cy="473"/>
          </a:xfrm>
        </p:grpSpPr>
        <p:pic>
          <p:nvPicPr>
            <p:cNvPr id="12329" name="Picture 136" descr="MC90003737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0" y="3998"/>
              <a:ext cx="36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137" descr="MC900192329[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7" y="3793"/>
              <a:ext cx="38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7"/>
          <p:cNvGrpSpPr>
            <a:grpSpLocks/>
          </p:cNvGrpSpPr>
          <p:nvPr/>
        </p:nvGrpSpPr>
        <p:grpSpPr bwMode="auto">
          <a:xfrm>
            <a:off x="4822825" y="4246563"/>
            <a:ext cx="1117600" cy="1149350"/>
            <a:chOff x="5159976" y="3094671"/>
            <a:chExt cx="1117178" cy="1148957"/>
          </a:xfrm>
        </p:grpSpPr>
        <p:sp>
          <p:nvSpPr>
            <p:cNvPr id="73" name="Rectangle 21"/>
            <p:cNvSpPr>
              <a:spLocks noChangeArrowheads="1"/>
            </p:cNvSpPr>
            <p:nvPr/>
          </p:nvSpPr>
          <p:spPr bwMode="auto">
            <a:xfrm>
              <a:off x="5159976" y="3094671"/>
              <a:ext cx="893426" cy="985500"/>
            </a:xfrm>
            <a:prstGeom prst="rect">
              <a:avLst/>
            </a:prstGeom>
            <a:noFill/>
            <a:ln>
              <a:noFill/>
            </a:ln>
            <a:effectLst/>
          </p:spPr>
          <p:txBody>
            <a:bodyPr lIns="0" tIns="0" rIns="0" bIns="0" anchor="ctr">
              <a:spAutoFit/>
            </a:bodyPr>
            <a:lstStyle/>
            <a:p>
              <a:pPr algn="ctr" eaLnBrk="1" hangingPunct="1">
                <a:defRPr/>
              </a:pPr>
              <a:r>
                <a:rPr kumimoji="0" lang="en-US" altLang="ja-JP" sz="3200" dirty="0">
                  <a:solidFill>
                    <a:srgbClr val="0000FF"/>
                  </a:solidFill>
                  <a:latin typeface="Arial" charset="0"/>
                  <a:ea typeface="HGS創英角ｺﾞｼｯｸUB" pitchFamily="50" charset="-128"/>
                </a:rPr>
                <a:t> </a:t>
              </a:r>
              <a:r>
                <a:rPr lang="ja-JP" altLang="en-US" sz="2400" dirty="0">
                  <a:solidFill>
                    <a:srgbClr val="C00000"/>
                  </a:solidFill>
                  <a:effectLst>
                    <a:outerShdw blurRad="38100" dist="38100" dir="2700000" algn="tl">
                      <a:srgbClr val="000000"/>
                    </a:outerShdw>
                  </a:effectLst>
                  <a:latin typeface="Arial" charset="0"/>
                  <a:ea typeface="HGP創英角ﾎﾟｯﾌﾟ体" pitchFamily="50" charset="-128"/>
                </a:rPr>
                <a:t>酒税</a:t>
              </a:r>
              <a:endParaRPr lang="en-US" altLang="ja-JP" sz="2400" dirty="0">
                <a:solidFill>
                  <a:srgbClr val="C00000"/>
                </a:solidFill>
                <a:effectLst>
                  <a:outerShdw blurRad="38100" dist="38100" dir="2700000" algn="tl">
                    <a:srgbClr val="000000"/>
                  </a:outerShdw>
                </a:effectLst>
                <a:latin typeface="Arial" charset="0"/>
                <a:ea typeface="HGP創英角ﾎﾟｯﾌﾟ体" pitchFamily="50" charset="-128"/>
              </a:endParaRPr>
            </a:p>
            <a:p>
              <a:pPr algn="ctr" eaLnBrk="1" hangingPunct="1">
                <a:defRPr/>
              </a:pPr>
              <a:r>
                <a:rPr kumimoji="0" lang="ja-JP" altLang="en-US" sz="3200" dirty="0">
                  <a:solidFill>
                    <a:srgbClr val="FF9900"/>
                  </a:solidFill>
                  <a:effectLst>
                    <a:outerShdw blurRad="38100" dist="38100" dir="2700000" algn="tl">
                      <a:srgbClr val="000000">
                        <a:alpha val="43137"/>
                      </a:srgbClr>
                    </a:outerShdw>
                  </a:effectLst>
                  <a:ea typeface="HGP創英角ﾎﾟｯﾌﾟ体" pitchFamily="50" charset="-128"/>
                </a:rPr>
                <a:t> </a:t>
              </a:r>
            </a:p>
          </p:txBody>
        </p:sp>
        <p:pic>
          <p:nvPicPr>
            <p:cNvPr id="12328"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06414" y="3537660"/>
              <a:ext cx="870740" cy="7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 name="正方形/長方形 2"/>
          <p:cNvSpPr/>
          <p:nvPr/>
        </p:nvSpPr>
        <p:spPr>
          <a:xfrm>
            <a:off x="5202238" y="5280025"/>
            <a:ext cx="185737" cy="271463"/>
          </a:xfrm>
          <a:prstGeom prst="rect">
            <a:avLst/>
          </a:prstGeom>
        </p:spPr>
        <p:txBody>
          <a:bodyPr wrap="none">
            <a:spAutoFit/>
          </a:bodyPr>
          <a:lstStyle/>
          <a:p>
            <a:pPr algn="ctr">
              <a:lnSpc>
                <a:spcPts val="1400"/>
              </a:lnSpc>
              <a:spcBef>
                <a:spcPct val="50000"/>
              </a:spcBef>
              <a:defRPr/>
            </a:pPr>
            <a:endParaRPr kumimoji="0" lang="ja-JP" altLang="en-US" sz="1400" dirty="0">
              <a:solidFill>
                <a:srgbClr val="FF9900"/>
              </a:solidFill>
              <a:effectLst>
                <a:outerShdw blurRad="38100" dist="38100" dir="2700000" algn="tl">
                  <a:srgbClr val="000000">
                    <a:alpha val="43137"/>
                  </a:srgbClr>
                </a:outerShdw>
              </a:effectLst>
              <a:latin typeface="Arial" charset="0"/>
              <a:ea typeface="HGPｺﾞｼｯｸE" pitchFamily="50" charset="-128"/>
            </a:endParaRPr>
          </a:p>
        </p:txBody>
      </p:sp>
      <p:sp>
        <p:nvSpPr>
          <p:cNvPr id="81" name="Rectangle 44"/>
          <p:cNvSpPr>
            <a:spLocks noChangeArrowheads="1"/>
          </p:cNvSpPr>
          <p:nvPr/>
        </p:nvSpPr>
        <p:spPr bwMode="auto">
          <a:xfrm>
            <a:off x="4670425" y="5422900"/>
            <a:ext cx="1322388" cy="452438"/>
          </a:xfrm>
          <a:prstGeom prst="rect">
            <a:avLst/>
          </a:prstGeom>
          <a:noFill/>
          <a:ln>
            <a:noFill/>
          </a:ln>
          <a:effectLst>
            <a:outerShdw dist="17961" dir="2700000" algn="ctr" rotWithShape="0">
              <a:schemeClr val="bg2"/>
            </a:outerShdw>
          </a:effectLst>
        </p:spPr>
        <p:txBody>
          <a:bodyPr lIns="18000" tIns="10800" rIns="18000" bIns="10800" anchor="ctr">
            <a:spAutoFit/>
          </a:bodyPr>
          <a:lstStyle/>
          <a:p>
            <a:pPr algn="ctr" eaLnBrk="1" hangingPunct="1">
              <a:defRPr/>
            </a:pPr>
            <a:r>
              <a:rPr lang="en-US" altLang="ja-JP" sz="1400" dirty="0">
                <a:solidFill>
                  <a:srgbClr val="FF0000"/>
                </a:solidFill>
                <a:effectLst>
                  <a:outerShdw blurRad="38100" dist="38100" dir="2700000" algn="tl">
                    <a:srgbClr val="000000"/>
                  </a:outerShdw>
                </a:effectLst>
                <a:latin typeface="HGPｺﾞｼｯｸE" pitchFamily="50" charset="-128"/>
                <a:ea typeface="HGPｺﾞｼｯｸE" pitchFamily="50" charset="-128"/>
              </a:rPr>
              <a:t> </a:t>
            </a:r>
            <a:r>
              <a:rPr lang="ja-JP" altLang="en-US" sz="1400" dirty="0">
                <a:solidFill>
                  <a:srgbClr val="C00000"/>
                </a:solidFill>
                <a:effectLst>
                  <a:outerShdw blurRad="38100" dist="38100" dir="2700000" algn="tl">
                    <a:srgbClr val="000000"/>
                  </a:outerShdw>
                </a:effectLst>
                <a:latin typeface="HGPｺﾞｼｯｸE" pitchFamily="50" charset="-128"/>
                <a:ea typeface="HGPｺﾞｼｯｸE" pitchFamily="50" charset="-128"/>
              </a:rPr>
              <a:t>お酒・ビールに</a:t>
            </a:r>
            <a:endParaRPr lang="en-US" altLang="ja-JP" sz="1400" dirty="0">
              <a:solidFill>
                <a:srgbClr val="C00000"/>
              </a:solidFill>
              <a:effectLst>
                <a:outerShdw blurRad="38100" dist="38100" dir="2700000" algn="tl">
                  <a:srgbClr val="000000"/>
                </a:outerShdw>
              </a:effectLst>
              <a:latin typeface="HGPｺﾞｼｯｸE" pitchFamily="50" charset="-128"/>
              <a:ea typeface="HGPｺﾞｼｯｸE" pitchFamily="50" charset="-128"/>
            </a:endParaRPr>
          </a:p>
          <a:p>
            <a:pPr algn="ctr" eaLnBrk="1" hangingPunct="1">
              <a:defRPr/>
            </a:pPr>
            <a:r>
              <a:rPr lang="ja-JP" altLang="en-US" sz="1400" dirty="0">
                <a:solidFill>
                  <a:srgbClr val="C00000"/>
                </a:solidFill>
                <a:effectLst>
                  <a:outerShdw blurRad="38100" dist="38100" dir="2700000" algn="tl">
                    <a:srgbClr val="000000"/>
                  </a:outerShdw>
                </a:effectLst>
                <a:latin typeface="HGPｺﾞｼｯｸE" pitchFamily="50" charset="-128"/>
                <a:ea typeface="HGPｺﾞｼｯｸE" pitchFamily="50" charset="-128"/>
              </a:rPr>
              <a:t>かかる税金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nodeType="afterGroup">
                            <p:stCondLst>
                              <p:cond delay="2000"/>
                            </p:stCondLst>
                            <p:childTnLst>
                              <p:par>
                                <p:cTn id="15" presetID="1" presetClass="mediacall" presetSubtype="0" fill="hold" nodeType="afterEffect">
                                  <p:stCondLst>
                                    <p:cond delay="0"/>
                                  </p:stCondLst>
                                  <p:childTnLst>
                                    <p:cmd type="call" cmd="playFrom(0.0)">
                                      <p:cBhvr>
                                        <p:cTn id="16" dur="1270" fill="hold"/>
                                        <p:tgtEl>
                                          <p:spTgt spid="52298"/>
                                        </p:tgtEl>
                                      </p:cBhvr>
                                    </p:cmd>
                                  </p:childTnLst>
                                </p:cTn>
                              </p:par>
                            </p:childTnLst>
                          </p:cTn>
                        </p:par>
                        <p:par>
                          <p:cTn id="17" fill="hold" nodeType="afterGroup">
                            <p:stCondLst>
                              <p:cond delay="3270"/>
                            </p:stCondLst>
                            <p:childTnLst>
                              <p:par>
                                <p:cTn id="18" presetID="1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par>
                          <p:cTn id="21" fill="hold" nodeType="afterGroup">
                            <p:stCondLst>
                              <p:cond delay="377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2311"/>
                                        </p:tgtEl>
                                        <p:attrNameLst>
                                          <p:attrName>style.visibility</p:attrName>
                                        </p:attrNameLst>
                                      </p:cBhvr>
                                      <p:to>
                                        <p:strVal val="visible"/>
                                      </p:to>
                                    </p:set>
                                    <p:anim calcmode="discrete" valueType="clr">
                                      <p:cBhvr override="childStyle">
                                        <p:cTn id="24" dur="150"/>
                                        <p:tgtEl>
                                          <p:spTgt spid="52311"/>
                                        </p:tgtEl>
                                        <p:attrNameLst>
                                          <p:attrName>style.color</p:attrName>
                                        </p:attrNameLst>
                                      </p:cBhvr>
                                      <p:tavLst>
                                        <p:tav tm="0">
                                          <p:val>
                                            <p:clrVal>
                                              <a:schemeClr val="accent2"/>
                                            </p:clrVal>
                                          </p:val>
                                        </p:tav>
                                        <p:tav tm="50000">
                                          <p:val>
                                            <p:clrVal>
                                              <a:schemeClr val="hlink"/>
                                            </p:clrVal>
                                          </p:val>
                                        </p:tav>
                                      </p:tavLst>
                                    </p:anim>
                                    <p:anim calcmode="discrete" valueType="clr">
                                      <p:cBhvr>
                                        <p:cTn id="25" dur="150"/>
                                        <p:tgtEl>
                                          <p:spTgt spid="52311"/>
                                        </p:tgtEl>
                                        <p:attrNameLst>
                                          <p:attrName>fillcolor</p:attrName>
                                        </p:attrNameLst>
                                      </p:cBhvr>
                                      <p:tavLst>
                                        <p:tav tm="0">
                                          <p:val>
                                            <p:clrVal>
                                              <a:schemeClr val="accent2"/>
                                            </p:clrVal>
                                          </p:val>
                                        </p:tav>
                                        <p:tav tm="50000">
                                          <p:val>
                                            <p:clrVal>
                                              <a:schemeClr val="hlink"/>
                                            </p:clrVal>
                                          </p:val>
                                        </p:tav>
                                      </p:tavLst>
                                    </p:anim>
                                    <p:set>
                                      <p:cBhvr>
                                        <p:cTn id="26" dur="150"/>
                                        <p:tgtEl>
                                          <p:spTgt spid="52311"/>
                                        </p:tgtEl>
                                        <p:attrNameLst>
                                          <p:attrName>fill.type</p:attrName>
                                        </p:attrNameLst>
                                      </p:cBhvr>
                                      <p:to>
                                        <p:strVal val="solid"/>
                                      </p:to>
                                    </p:set>
                                  </p:childTnLst>
                                </p:cTn>
                              </p:par>
                            </p:childTnLst>
                          </p:cTn>
                        </p:par>
                        <p:par>
                          <p:cTn id="27" fill="hold" nodeType="afterGroup">
                            <p:stCondLst>
                              <p:cond delay="5645"/>
                            </p:stCondLst>
                            <p:childTnLst>
                              <p:par>
                                <p:cTn id="28" presetID="12" presetClass="entr" presetSubtype="4" fill="hold" nodeType="after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par>
                          <p:cTn id="31" fill="hold" nodeType="afterGroup">
                            <p:stCondLst>
                              <p:cond delay="6645"/>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52313"/>
                                        </p:tgtEl>
                                        <p:attrNameLst>
                                          <p:attrName>style.visibility</p:attrName>
                                        </p:attrNameLst>
                                      </p:cBhvr>
                                      <p:to>
                                        <p:strVal val="visible"/>
                                      </p:to>
                                    </p:set>
                                    <p:anim calcmode="discrete" valueType="clr">
                                      <p:cBhvr override="childStyle">
                                        <p:cTn id="34" dur="150"/>
                                        <p:tgtEl>
                                          <p:spTgt spid="52313"/>
                                        </p:tgtEl>
                                        <p:attrNameLst>
                                          <p:attrName>style.color</p:attrName>
                                        </p:attrNameLst>
                                      </p:cBhvr>
                                      <p:tavLst>
                                        <p:tav tm="0">
                                          <p:val>
                                            <p:clrVal>
                                              <a:schemeClr val="accent2"/>
                                            </p:clrVal>
                                          </p:val>
                                        </p:tav>
                                        <p:tav tm="50000">
                                          <p:val>
                                            <p:clrVal>
                                              <a:schemeClr val="hlink"/>
                                            </p:clrVal>
                                          </p:val>
                                        </p:tav>
                                      </p:tavLst>
                                    </p:anim>
                                    <p:anim calcmode="discrete" valueType="clr">
                                      <p:cBhvr>
                                        <p:cTn id="35" dur="150"/>
                                        <p:tgtEl>
                                          <p:spTgt spid="52313"/>
                                        </p:tgtEl>
                                        <p:attrNameLst>
                                          <p:attrName>fillcolor</p:attrName>
                                        </p:attrNameLst>
                                      </p:cBhvr>
                                      <p:tavLst>
                                        <p:tav tm="0">
                                          <p:val>
                                            <p:clrVal>
                                              <a:schemeClr val="accent2"/>
                                            </p:clrVal>
                                          </p:val>
                                        </p:tav>
                                        <p:tav tm="50000">
                                          <p:val>
                                            <p:clrVal>
                                              <a:schemeClr val="hlink"/>
                                            </p:clrVal>
                                          </p:val>
                                        </p:tav>
                                      </p:tavLst>
                                    </p:anim>
                                    <p:set>
                                      <p:cBhvr>
                                        <p:cTn id="36" dur="150"/>
                                        <p:tgtEl>
                                          <p:spTgt spid="52313"/>
                                        </p:tgtEl>
                                        <p:attrNameLst>
                                          <p:attrName>fill.type</p:attrName>
                                        </p:attrNameLst>
                                      </p:cBhvr>
                                      <p:to>
                                        <p:strVal val="solid"/>
                                      </p:to>
                                    </p:set>
                                  </p:childTnLst>
                                </p:cTn>
                              </p:par>
                            </p:childTnLst>
                          </p:cTn>
                        </p:par>
                        <p:par>
                          <p:cTn id="37" fill="hold" nodeType="afterGroup">
                            <p:stCondLst>
                              <p:cond delay="8070"/>
                            </p:stCondLst>
                            <p:childTnLst>
                              <p:par>
                                <p:cTn id="38" presetID="12" presetClass="entr" presetSubtype="4" fill="hold" nodeType="after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slide(fromBottom)">
                                      <p:cBhvr>
                                        <p:cTn id="40" dur="500"/>
                                        <p:tgtEl>
                                          <p:spTgt spid="8"/>
                                        </p:tgtEl>
                                      </p:cBhvr>
                                    </p:animEffect>
                                  </p:childTnLst>
                                </p:cTn>
                              </p:par>
                            </p:childTnLst>
                          </p:cTn>
                        </p:par>
                        <p:par>
                          <p:cTn id="41" fill="hold" nodeType="afterGroup">
                            <p:stCondLst>
                              <p:cond delay="907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52236"/>
                                        </p:tgtEl>
                                        <p:attrNameLst>
                                          <p:attrName>style.visibility</p:attrName>
                                        </p:attrNameLst>
                                      </p:cBhvr>
                                      <p:to>
                                        <p:strVal val="visible"/>
                                      </p:to>
                                    </p:set>
                                    <p:anim calcmode="discrete" valueType="clr">
                                      <p:cBhvr override="childStyle">
                                        <p:cTn id="44" dur="150"/>
                                        <p:tgtEl>
                                          <p:spTgt spid="52236"/>
                                        </p:tgtEl>
                                        <p:attrNameLst>
                                          <p:attrName>style.color</p:attrName>
                                        </p:attrNameLst>
                                      </p:cBhvr>
                                      <p:tavLst>
                                        <p:tav tm="0">
                                          <p:val>
                                            <p:clrVal>
                                              <a:schemeClr val="accent2"/>
                                            </p:clrVal>
                                          </p:val>
                                        </p:tav>
                                        <p:tav tm="50000">
                                          <p:val>
                                            <p:clrVal>
                                              <a:schemeClr val="hlink"/>
                                            </p:clrVal>
                                          </p:val>
                                        </p:tav>
                                      </p:tavLst>
                                    </p:anim>
                                    <p:anim calcmode="discrete" valueType="clr">
                                      <p:cBhvr>
                                        <p:cTn id="45" dur="150"/>
                                        <p:tgtEl>
                                          <p:spTgt spid="52236"/>
                                        </p:tgtEl>
                                        <p:attrNameLst>
                                          <p:attrName>fillcolor</p:attrName>
                                        </p:attrNameLst>
                                      </p:cBhvr>
                                      <p:tavLst>
                                        <p:tav tm="0">
                                          <p:val>
                                            <p:clrVal>
                                              <a:schemeClr val="accent2"/>
                                            </p:clrVal>
                                          </p:val>
                                        </p:tav>
                                        <p:tav tm="50000">
                                          <p:val>
                                            <p:clrVal>
                                              <a:schemeClr val="hlink"/>
                                            </p:clrVal>
                                          </p:val>
                                        </p:tav>
                                      </p:tavLst>
                                    </p:anim>
                                    <p:set>
                                      <p:cBhvr>
                                        <p:cTn id="46" dur="150"/>
                                        <p:tgtEl>
                                          <p:spTgt spid="52236"/>
                                        </p:tgtEl>
                                        <p:attrNameLst>
                                          <p:attrName>fill.type</p:attrName>
                                        </p:attrNameLst>
                                      </p:cBhvr>
                                      <p:to>
                                        <p:strVal val="solid"/>
                                      </p:to>
                                    </p:set>
                                  </p:childTnLst>
                                </p:cTn>
                              </p:par>
                            </p:childTnLst>
                          </p:cTn>
                        </p:par>
                        <p:par>
                          <p:cTn id="47" fill="hold" nodeType="afterGroup">
                            <p:stCondLst>
                              <p:cond delay="10120"/>
                            </p:stCondLst>
                            <p:childTnLst>
                              <p:par>
                                <p:cTn id="48" presetID="12" presetClass="entr" presetSubtype="4" fill="hold" nodeType="after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slide(fromBottom)">
                                      <p:cBhvr>
                                        <p:cTn id="50" dur="500"/>
                                        <p:tgtEl>
                                          <p:spTgt spid="9"/>
                                        </p:tgtEl>
                                      </p:cBhvr>
                                    </p:animEffect>
                                  </p:childTnLst>
                                </p:cTn>
                              </p:par>
                            </p:childTnLst>
                          </p:cTn>
                        </p:par>
                        <p:par>
                          <p:cTn id="51" fill="hold" nodeType="afterGroup">
                            <p:stCondLst>
                              <p:cond delay="1112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52240"/>
                                        </p:tgtEl>
                                        <p:attrNameLst>
                                          <p:attrName>style.visibility</p:attrName>
                                        </p:attrNameLst>
                                      </p:cBhvr>
                                      <p:to>
                                        <p:strVal val="visible"/>
                                      </p:to>
                                    </p:set>
                                    <p:anim calcmode="discrete" valueType="clr">
                                      <p:cBhvr override="childStyle">
                                        <p:cTn id="54" dur="150"/>
                                        <p:tgtEl>
                                          <p:spTgt spid="52240"/>
                                        </p:tgtEl>
                                        <p:attrNameLst>
                                          <p:attrName>style.color</p:attrName>
                                        </p:attrNameLst>
                                      </p:cBhvr>
                                      <p:tavLst>
                                        <p:tav tm="0">
                                          <p:val>
                                            <p:clrVal>
                                              <a:schemeClr val="accent2"/>
                                            </p:clrVal>
                                          </p:val>
                                        </p:tav>
                                        <p:tav tm="50000">
                                          <p:val>
                                            <p:clrVal>
                                              <a:schemeClr val="hlink"/>
                                            </p:clrVal>
                                          </p:val>
                                        </p:tav>
                                      </p:tavLst>
                                    </p:anim>
                                    <p:anim calcmode="discrete" valueType="clr">
                                      <p:cBhvr>
                                        <p:cTn id="55" dur="150"/>
                                        <p:tgtEl>
                                          <p:spTgt spid="52240"/>
                                        </p:tgtEl>
                                        <p:attrNameLst>
                                          <p:attrName>fillcolor</p:attrName>
                                        </p:attrNameLst>
                                      </p:cBhvr>
                                      <p:tavLst>
                                        <p:tav tm="0">
                                          <p:val>
                                            <p:clrVal>
                                              <a:schemeClr val="accent2"/>
                                            </p:clrVal>
                                          </p:val>
                                        </p:tav>
                                        <p:tav tm="50000">
                                          <p:val>
                                            <p:clrVal>
                                              <a:schemeClr val="hlink"/>
                                            </p:clrVal>
                                          </p:val>
                                        </p:tav>
                                      </p:tavLst>
                                    </p:anim>
                                    <p:set>
                                      <p:cBhvr>
                                        <p:cTn id="56" dur="150"/>
                                        <p:tgtEl>
                                          <p:spTgt spid="52240"/>
                                        </p:tgtEl>
                                        <p:attrNameLst>
                                          <p:attrName>fill.type</p:attrName>
                                        </p:attrNameLst>
                                      </p:cBhvr>
                                      <p:to>
                                        <p:strVal val="solid"/>
                                      </p:to>
                                    </p:set>
                                  </p:childTnLst>
                                </p:cTn>
                              </p:par>
                            </p:childTnLst>
                          </p:cTn>
                        </p:par>
                        <p:par>
                          <p:cTn id="57" fill="hold" nodeType="afterGroup">
                            <p:stCondLst>
                              <p:cond delay="12095"/>
                            </p:stCondLst>
                            <p:childTnLst>
                              <p:par>
                                <p:cTn id="58" presetID="12" presetClass="entr" presetSubtype="4"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p:tgtEl>
                                          <p:spTgt spid="19"/>
                                        </p:tgtEl>
                                        <p:attrNameLst>
                                          <p:attrName>ppt_y</p:attrName>
                                        </p:attrNameLst>
                                      </p:cBhvr>
                                      <p:tavLst>
                                        <p:tav tm="0">
                                          <p:val>
                                            <p:strVal val="#ppt_y+#ppt_h*1.125000"/>
                                          </p:val>
                                        </p:tav>
                                        <p:tav tm="100000">
                                          <p:val>
                                            <p:strVal val="#ppt_y"/>
                                          </p:val>
                                        </p:tav>
                                      </p:tavLst>
                                    </p:anim>
                                    <p:animEffect transition="in" filter="wipe(up)">
                                      <p:cBhvr>
                                        <p:cTn id="61" dur="500"/>
                                        <p:tgtEl>
                                          <p:spTgt spid="19"/>
                                        </p:tgtEl>
                                      </p:cBhvr>
                                    </p:animEffect>
                                  </p:childTnLst>
                                </p:cTn>
                              </p:par>
                            </p:childTnLst>
                          </p:cTn>
                        </p:par>
                        <p:par>
                          <p:cTn id="62" fill="hold" nodeType="afterGroup">
                            <p:stCondLst>
                              <p:cond delay="12595"/>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81"/>
                                        </p:tgtEl>
                                        <p:attrNameLst>
                                          <p:attrName>style.visibility</p:attrName>
                                        </p:attrNameLst>
                                      </p:cBhvr>
                                      <p:to>
                                        <p:strVal val="visible"/>
                                      </p:to>
                                    </p:set>
                                    <p:anim calcmode="discrete" valueType="clr">
                                      <p:cBhvr override="childStyle">
                                        <p:cTn id="65" dur="150"/>
                                        <p:tgtEl>
                                          <p:spTgt spid="81"/>
                                        </p:tgtEl>
                                        <p:attrNameLst>
                                          <p:attrName>style.color</p:attrName>
                                        </p:attrNameLst>
                                      </p:cBhvr>
                                      <p:tavLst>
                                        <p:tav tm="0">
                                          <p:val>
                                            <p:clrVal>
                                              <a:schemeClr val="accent2"/>
                                            </p:clrVal>
                                          </p:val>
                                        </p:tav>
                                        <p:tav tm="50000">
                                          <p:val>
                                            <p:clrVal>
                                              <a:schemeClr val="hlink"/>
                                            </p:clrVal>
                                          </p:val>
                                        </p:tav>
                                      </p:tavLst>
                                    </p:anim>
                                    <p:anim calcmode="discrete" valueType="clr">
                                      <p:cBhvr>
                                        <p:cTn id="66" dur="150"/>
                                        <p:tgtEl>
                                          <p:spTgt spid="81"/>
                                        </p:tgtEl>
                                        <p:attrNameLst>
                                          <p:attrName>fillcolor</p:attrName>
                                        </p:attrNameLst>
                                      </p:cBhvr>
                                      <p:tavLst>
                                        <p:tav tm="0">
                                          <p:val>
                                            <p:clrVal>
                                              <a:schemeClr val="accent2"/>
                                            </p:clrVal>
                                          </p:val>
                                        </p:tav>
                                        <p:tav tm="50000">
                                          <p:val>
                                            <p:clrVal>
                                              <a:schemeClr val="hlink"/>
                                            </p:clrVal>
                                          </p:val>
                                        </p:tav>
                                      </p:tavLst>
                                    </p:anim>
                                    <p:set>
                                      <p:cBhvr>
                                        <p:cTn id="67" dur="150"/>
                                        <p:tgtEl>
                                          <p:spTgt spid="81"/>
                                        </p:tgtEl>
                                        <p:attrNameLst>
                                          <p:attrName>fill.type</p:attrName>
                                        </p:attrNameLst>
                                      </p:cBhvr>
                                      <p:to>
                                        <p:strVal val="solid"/>
                                      </p:to>
                                    </p:set>
                                  </p:childTnLst>
                                </p:cTn>
                              </p:par>
                            </p:childTnLst>
                          </p:cTn>
                        </p:par>
                        <p:par>
                          <p:cTn id="68" fill="hold" nodeType="afterGroup">
                            <p:stCondLst>
                              <p:cond delay="13570"/>
                            </p:stCondLst>
                            <p:childTnLst>
                              <p:par>
                                <p:cTn id="69" presetID="51"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770" decel="100000"/>
                                        <p:tgtEl>
                                          <p:spTgt spid="10"/>
                                        </p:tgtEl>
                                      </p:cBhvr>
                                    </p:animEffect>
                                    <p:animScale>
                                      <p:cBhvr>
                                        <p:cTn id="72" dur="770" decel="100000"/>
                                        <p:tgtEl>
                                          <p:spTgt spid="10"/>
                                        </p:tgtEl>
                                      </p:cBhvr>
                                      <p:from x="10000" y="10000"/>
                                      <p:to x="200000" y="450000"/>
                                    </p:animScale>
                                    <p:animScale>
                                      <p:cBhvr>
                                        <p:cTn id="73" dur="1230" accel="100000" fill="hold">
                                          <p:stCondLst>
                                            <p:cond delay="770"/>
                                          </p:stCondLst>
                                        </p:cTn>
                                        <p:tgtEl>
                                          <p:spTgt spid="10"/>
                                        </p:tgtEl>
                                      </p:cBhvr>
                                      <p:from x="200000" y="450000"/>
                                      <p:to x="100000" y="100000"/>
                                    </p:animScale>
                                    <p:set>
                                      <p:cBhvr>
                                        <p:cTn id="74" dur="770" fill="hold"/>
                                        <p:tgtEl>
                                          <p:spTgt spid="10"/>
                                        </p:tgtEl>
                                        <p:attrNameLst>
                                          <p:attrName>ppt_x</p:attrName>
                                        </p:attrNameLst>
                                      </p:cBhvr>
                                      <p:to>
                                        <p:strVal val="(0.5)"/>
                                      </p:to>
                                    </p:set>
                                    <p:anim from="(0.5)" to="(#ppt_x)" calcmode="lin" valueType="num">
                                      <p:cBhvr>
                                        <p:cTn id="75" dur="1230" accel="100000" fill="hold">
                                          <p:stCondLst>
                                            <p:cond delay="770"/>
                                          </p:stCondLst>
                                        </p:cTn>
                                        <p:tgtEl>
                                          <p:spTgt spid="10"/>
                                        </p:tgtEl>
                                        <p:attrNameLst>
                                          <p:attrName>ppt_x</p:attrName>
                                        </p:attrNameLst>
                                      </p:cBhvr>
                                    </p:anim>
                                    <p:set>
                                      <p:cBhvr>
                                        <p:cTn id="76" dur="770" fill="hold"/>
                                        <p:tgtEl>
                                          <p:spTgt spid="10"/>
                                        </p:tgtEl>
                                        <p:attrNameLst>
                                          <p:attrName>ppt_y</p:attrName>
                                        </p:attrNameLst>
                                      </p:cBhvr>
                                      <p:to>
                                        <p:strVal val="(#ppt_y+0.4)"/>
                                      </p:to>
                                    </p:set>
                                    <p:anim from="(#ppt_y+0.4)" to="(#ppt_y)" calcmode="lin" valueType="num">
                                      <p:cBhvr>
                                        <p:cTn id="77" dur="1230" accel="100000" fill="hold">
                                          <p:stCondLst>
                                            <p:cond delay="770"/>
                                          </p:stCondLst>
                                        </p:cTn>
                                        <p:tgtEl>
                                          <p:spTgt spid="10"/>
                                        </p:tgtEl>
                                        <p:attrNameLst>
                                          <p:attrName>ppt_y</p:attrName>
                                        </p:attrNameLst>
                                      </p:cBhvr>
                                    </p:anim>
                                  </p:childTnLst>
                                </p:cTn>
                              </p:par>
                            </p:childTnLst>
                          </p:cTn>
                        </p:par>
                        <p:par>
                          <p:cTn id="78" fill="hold" nodeType="afterGroup">
                            <p:stCondLst>
                              <p:cond delay="15570"/>
                            </p:stCondLst>
                            <p:childTnLst>
                              <p:par>
                                <p:cTn id="79" presetID="1" presetClass="mediacall" presetSubtype="0" fill="hold" nodeType="afterEffect">
                                  <p:stCondLst>
                                    <p:cond delay="0"/>
                                  </p:stCondLst>
                                  <p:childTnLst>
                                    <p:cmd type="call" cmd="playFrom(0.0)">
                                      <p:cBhvr>
                                        <p:cTn id="80" dur="1270" fill="hold"/>
                                        <p:tgtEl>
                                          <p:spTgt spid="52301"/>
                                        </p:tgtEl>
                                      </p:cBhvr>
                                    </p:cmd>
                                  </p:childTnLst>
                                </p:cTn>
                              </p:par>
                            </p:childTnLst>
                          </p:cTn>
                        </p:par>
                        <p:par>
                          <p:cTn id="81" fill="hold" nodeType="afterGroup">
                            <p:stCondLst>
                              <p:cond delay="16840"/>
                            </p:stCondLst>
                            <p:childTnLst>
                              <p:par>
                                <p:cTn id="82" presetID="12" presetClass="entr" presetSubtype="4"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slide(fromBottom)">
                                      <p:cBhvr>
                                        <p:cTn id="84" dur="500"/>
                                        <p:tgtEl>
                                          <p:spTgt spid="11"/>
                                        </p:tgtEl>
                                      </p:cBhvr>
                                    </p:animEffect>
                                  </p:childTnLst>
                                </p:cTn>
                              </p:par>
                            </p:childTnLst>
                          </p:cTn>
                        </p:par>
                        <p:par>
                          <p:cTn id="85" fill="hold" nodeType="afterGroup">
                            <p:stCondLst>
                              <p:cond delay="17340"/>
                            </p:stCondLst>
                            <p:childTnLst>
                              <p:par>
                                <p:cTn id="86" presetID="27" presetClass="entr" presetSubtype="0" fill="hold" grpId="0" nodeType="afterEffect">
                                  <p:stCondLst>
                                    <p:cond delay="0"/>
                                  </p:stCondLst>
                                  <p:iterate type="lt">
                                    <p:tmPct val="50000"/>
                                  </p:iterate>
                                  <p:childTnLst>
                                    <p:set>
                                      <p:cBhvr>
                                        <p:cTn id="87" dur="1" fill="hold">
                                          <p:stCondLst>
                                            <p:cond delay="0"/>
                                          </p:stCondLst>
                                        </p:cTn>
                                        <p:tgtEl>
                                          <p:spTgt spid="52260"/>
                                        </p:tgtEl>
                                        <p:attrNameLst>
                                          <p:attrName>style.visibility</p:attrName>
                                        </p:attrNameLst>
                                      </p:cBhvr>
                                      <p:to>
                                        <p:strVal val="visible"/>
                                      </p:to>
                                    </p:set>
                                    <p:anim calcmode="discrete" valueType="clr">
                                      <p:cBhvr override="childStyle">
                                        <p:cTn id="88" dur="150"/>
                                        <p:tgtEl>
                                          <p:spTgt spid="52260"/>
                                        </p:tgtEl>
                                        <p:attrNameLst>
                                          <p:attrName>style.color</p:attrName>
                                        </p:attrNameLst>
                                      </p:cBhvr>
                                      <p:tavLst>
                                        <p:tav tm="0">
                                          <p:val>
                                            <p:clrVal>
                                              <a:schemeClr val="accent2"/>
                                            </p:clrVal>
                                          </p:val>
                                        </p:tav>
                                        <p:tav tm="50000">
                                          <p:val>
                                            <p:clrVal>
                                              <a:schemeClr val="hlink"/>
                                            </p:clrVal>
                                          </p:val>
                                        </p:tav>
                                      </p:tavLst>
                                    </p:anim>
                                    <p:anim calcmode="discrete" valueType="clr">
                                      <p:cBhvr>
                                        <p:cTn id="89" dur="150"/>
                                        <p:tgtEl>
                                          <p:spTgt spid="52260"/>
                                        </p:tgtEl>
                                        <p:attrNameLst>
                                          <p:attrName>fillcolor</p:attrName>
                                        </p:attrNameLst>
                                      </p:cBhvr>
                                      <p:tavLst>
                                        <p:tav tm="0">
                                          <p:val>
                                            <p:clrVal>
                                              <a:schemeClr val="accent2"/>
                                            </p:clrVal>
                                          </p:val>
                                        </p:tav>
                                        <p:tav tm="50000">
                                          <p:val>
                                            <p:clrVal>
                                              <a:schemeClr val="hlink"/>
                                            </p:clrVal>
                                          </p:val>
                                        </p:tav>
                                      </p:tavLst>
                                    </p:anim>
                                    <p:set>
                                      <p:cBhvr>
                                        <p:cTn id="90" dur="150"/>
                                        <p:tgtEl>
                                          <p:spTgt spid="52260"/>
                                        </p:tgtEl>
                                        <p:attrNameLst>
                                          <p:attrName>fill.type</p:attrName>
                                        </p:attrNameLst>
                                      </p:cBhvr>
                                      <p:to>
                                        <p:strVal val="solid"/>
                                      </p:to>
                                    </p:set>
                                  </p:childTnLst>
                                </p:cTn>
                              </p:par>
                            </p:childTnLst>
                          </p:cTn>
                        </p:par>
                        <p:par>
                          <p:cTn id="91" fill="hold" nodeType="afterGroup">
                            <p:stCondLst>
                              <p:cond delay="18465"/>
                            </p:stCondLst>
                            <p:childTnLst>
                              <p:par>
                                <p:cTn id="92" presetID="12" presetClass="entr" presetSubtype="4" fill="hold" nodeType="after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slide(fromBottom)">
                                      <p:cBhvr>
                                        <p:cTn id="94" dur="500"/>
                                        <p:tgtEl>
                                          <p:spTgt spid="12"/>
                                        </p:tgtEl>
                                      </p:cBhvr>
                                    </p:animEffect>
                                  </p:childTnLst>
                                </p:cTn>
                              </p:par>
                            </p:childTnLst>
                          </p:cTn>
                        </p:par>
                        <p:par>
                          <p:cTn id="95" fill="hold" nodeType="afterGroup">
                            <p:stCondLst>
                              <p:cond delay="19465"/>
                            </p:stCondLst>
                            <p:childTnLst>
                              <p:par>
                                <p:cTn id="96" presetID="27" presetClass="entr" presetSubtype="0" fill="hold" grpId="0" nodeType="afterEffect">
                                  <p:stCondLst>
                                    <p:cond delay="0"/>
                                  </p:stCondLst>
                                  <p:iterate type="lt">
                                    <p:tmPct val="50000"/>
                                  </p:iterate>
                                  <p:childTnLst>
                                    <p:set>
                                      <p:cBhvr>
                                        <p:cTn id="97" dur="1" fill="hold">
                                          <p:stCondLst>
                                            <p:cond delay="0"/>
                                          </p:stCondLst>
                                        </p:cTn>
                                        <p:tgtEl>
                                          <p:spTgt spid="52264"/>
                                        </p:tgtEl>
                                        <p:attrNameLst>
                                          <p:attrName>style.visibility</p:attrName>
                                        </p:attrNameLst>
                                      </p:cBhvr>
                                      <p:to>
                                        <p:strVal val="visible"/>
                                      </p:to>
                                    </p:set>
                                    <p:anim calcmode="discrete" valueType="clr">
                                      <p:cBhvr override="childStyle">
                                        <p:cTn id="98" dur="150"/>
                                        <p:tgtEl>
                                          <p:spTgt spid="52264"/>
                                        </p:tgtEl>
                                        <p:attrNameLst>
                                          <p:attrName>style.color</p:attrName>
                                        </p:attrNameLst>
                                      </p:cBhvr>
                                      <p:tavLst>
                                        <p:tav tm="0">
                                          <p:val>
                                            <p:clrVal>
                                              <a:schemeClr val="accent2"/>
                                            </p:clrVal>
                                          </p:val>
                                        </p:tav>
                                        <p:tav tm="50000">
                                          <p:val>
                                            <p:clrVal>
                                              <a:schemeClr val="hlink"/>
                                            </p:clrVal>
                                          </p:val>
                                        </p:tav>
                                      </p:tavLst>
                                    </p:anim>
                                    <p:anim calcmode="discrete" valueType="clr">
                                      <p:cBhvr>
                                        <p:cTn id="99" dur="150"/>
                                        <p:tgtEl>
                                          <p:spTgt spid="52264"/>
                                        </p:tgtEl>
                                        <p:attrNameLst>
                                          <p:attrName>fillcolor</p:attrName>
                                        </p:attrNameLst>
                                      </p:cBhvr>
                                      <p:tavLst>
                                        <p:tav tm="0">
                                          <p:val>
                                            <p:clrVal>
                                              <a:schemeClr val="accent2"/>
                                            </p:clrVal>
                                          </p:val>
                                        </p:tav>
                                        <p:tav tm="50000">
                                          <p:val>
                                            <p:clrVal>
                                              <a:schemeClr val="hlink"/>
                                            </p:clrVal>
                                          </p:val>
                                        </p:tav>
                                      </p:tavLst>
                                    </p:anim>
                                    <p:set>
                                      <p:cBhvr>
                                        <p:cTn id="100" dur="150"/>
                                        <p:tgtEl>
                                          <p:spTgt spid="52264"/>
                                        </p:tgtEl>
                                        <p:attrNameLst>
                                          <p:attrName>fill.type</p:attrName>
                                        </p:attrNameLst>
                                      </p:cBhvr>
                                      <p:to>
                                        <p:strVal val="solid"/>
                                      </p:to>
                                    </p:set>
                                  </p:childTnLst>
                                </p:cTn>
                              </p:par>
                            </p:childTnLst>
                          </p:cTn>
                        </p:par>
                        <p:par>
                          <p:cTn id="101" fill="hold" nodeType="afterGroup">
                            <p:stCondLst>
                              <p:cond delay="20815"/>
                            </p:stCondLst>
                            <p:childTnLst>
                              <p:par>
                                <p:cTn id="102" presetID="12" presetClass="entr" presetSubtype="4" fill="hold"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slide(fromBottom)">
                                      <p:cBhvr>
                                        <p:cTn id="104" dur="500"/>
                                        <p:tgtEl>
                                          <p:spTgt spid="13"/>
                                        </p:tgtEl>
                                      </p:cBhvr>
                                    </p:animEffect>
                                  </p:childTnLst>
                                </p:cTn>
                              </p:par>
                            </p:childTnLst>
                          </p:cTn>
                        </p:par>
                        <p:par>
                          <p:cTn id="105" fill="hold" nodeType="afterGroup">
                            <p:stCondLst>
                              <p:cond delay="21315"/>
                            </p:stCondLst>
                            <p:childTnLst>
                              <p:par>
                                <p:cTn id="106" presetID="27" presetClass="entr" presetSubtype="0" fill="hold" grpId="0" nodeType="afterEffect">
                                  <p:stCondLst>
                                    <p:cond delay="0"/>
                                  </p:stCondLst>
                                  <p:iterate type="lt">
                                    <p:tmPct val="50000"/>
                                  </p:iterate>
                                  <p:childTnLst>
                                    <p:set>
                                      <p:cBhvr>
                                        <p:cTn id="107" dur="1" fill="hold">
                                          <p:stCondLst>
                                            <p:cond delay="0"/>
                                          </p:stCondLst>
                                        </p:cTn>
                                        <p:tgtEl>
                                          <p:spTgt spid="52268"/>
                                        </p:tgtEl>
                                        <p:attrNameLst>
                                          <p:attrName>style.visibility</p:attrName>
                                        </p:attrNameLst>
                                      </p:cBhvr>
                                      <p:to>
                                        <p:strVal val="visible"/>
                                      </p:to>
                                    </p:set>
                                    <p:anim calcmode="discrete" valueType="clr">
                                      <p:cBhvr override="childStyle">
                                        <p:cTn id="108" dur="150"/>
                                        <p:tgtEl>
                                          <p:spTgt spid="52268"/>
                                        </p:tgtEl>
                                        <p:attrNameLst>
                                          <p:attrName>style.color</p:attrName>
                                        </p:attrNameLst>
                                      </p:cBhvr>
                                      <p:tavLst>
                                        <p:tav tm="0">
                                          <p:val>
                                            <p:clrVal>
                                              <a:schemeClr val="accent2"/>
                                            </p:clrVal>
                                          </p:val>
                                        </p:tav>
                                        <p:tav tm="50000">
                                          <p:val>
                                            <p:clrVal>
                                              <a:schemeClr val="hlink"/>
                                            </p:clrVal>
                                          </p:val>
                                        </p:tav>
                                      </p:tavLst>
                                    </p:anim>
                                    <p:anim calcmode="discrete" valueType="clr">
                                      <p:cBhvr>
                                        <p:cTn id="109" dur="150"/>
                                        <p:tgtEl>
                                          <p:spTgt spid="52268"/>
                                        </p:tgtEl>
                                        <p:attrNameLst>
                                          <p:attrName>fillcolor</p:attrName>
                                        </p:attrNameLst>
                                      </p:cBhvr>
                                      <p:tavLst>
                                        <p:tav tm="0">
                                          <p:val>
                                            <p:clrVal>
                                              <a:schemeClr val="accent2"/>
                                            </p:clrVal>
                                          </p:val>
                                        </p:tav>
                                        <p:tav tm="50000">
                                          <p:val>
                                            <p:clrVal>
                                              <a:schemeClr val="hlink"/>
                                            </p:clrVal>
                                          </p:val>
                                        </p:tav>
                                      </p:tavLst>
                                    </p:anim>
                                    <p:set>
                                      <p:cBhvr>
                                        <p:cTn id="110" dur="150"/>
                                        <p:tgtEl>
                                          <p:spTgt spid="52268"/>
                                        </p:tgtEl>
                                        <p:attrNameLst>
                                          <p:attrName>fill.type</p:attrName>
                                        </p:attrNameLst>
                                      </p:cBhvr>
                                      <p:to>
                                        <p:strVal val="solid"/>
                                      </p:to>
                                    </p:set>
                                  </p:childTnLst>
                                </p:cTn>
                              </p:par>
                            </p:childTnLst>
                          </p:cTn>
                        </p:par>
                        <p:par>
                          <p:cTn id="111" fill="hold" nodeType="afterGroup">
                            <p:stCondLst>
                              <p:cond delay="22665"/>
                            </p:stCondLst>
                            <p:childTnLst>
                              <p:par>
                                <p:cTn id="112" presetID="12" presetClass="entr" presetSubtype="4" fill="hold"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slide(fromBottom)">
                                      <p:cBhvr>
                                        <p:cTn id="114" dur="500"/>
                                        <p:tgtEl>
                                          <p:spTgt spid="14"/>
                                        </p:tgtEl>
                                      </p:cBhvr>
                                    </p:animEffect>
                                  </p:childTnLst>
                                </p:cTn>
                              </p:par>
                            </p:childTnLst>
                          </p:cTn>
                        </p:par>
                        <p:par>
                          <p:cTn id="115" fill="hold" nodeType="afterGroup">
                            <p:stCondLst>
                              <p:cond delay="23165"/>
                            </p:stCondLst>
                            <p:childTnLst>
                              <p:par>
                                <p:cTn id="116" presetID="27" presetClass="entr" presetSubtype="0" fill="hold" grpId="0" nodeType="afterEffect">
                                  <p:stCondLst>
                                    <p:cond delay="0"/>
                                  </p:stCondLst>
                                  <p:iterate type="lt">
                                    <p:tmPct val="50000"/>
                                  </p:iterate>
                                  <p:childTnLst>
                                    <p:set>
                                      <p:cBhvr>
                                        <p:cTn id="117" dur="1" fill="hold">
                                          <p:stCondLst>
                                            <p:cond delay="0"/>
                                          </p:stCondLst>
                                        </p:cTn>
                                        <p:tgtEl>
                                          <p:spTgt spid="52272"/>
                                        </p:tgtEl>
                                        <p:attrNameLst>
                                          <p:attrName>style.visibility</p:attrName>
                                        </p:attrNameLst>
                                      </p:cBhvr>
                                      <p:to>
                                        <p:strVal val="visible"/>
                                      </p:to>
                                    </p:set>
                                    <p:anim calcmode="discrete" valueType="clr">
                                      <p:cBhvr override="childStyle">
                                        <p:cTn id="118" dur="150"/>
                                        <p:tgtEl>
                                          <p:spTgt spid="52272"/>
                                        </p:tgtEl>
                                        <p:attrNameLst>
                                          <p:attrName>style.color</p:attrName>
                                        </p:attrNameLst>
                                      </p:cBhvr>
                                      <p:tavLst>
                                        <p:tav tm="0">
                                          <p:val>
                                            <p:clrVal>
                                              <a:schemeClr val="accent2"/>
                                            </p:clrVal>
                                          </p:val>
                                        </p:tav>
                                        <p:tav tm="50000">
                                          <p:val>
                                            <p:clrVal>
                                              <a:schemeClr val="hlink"/>
                                            </p:clrVal>
                                          </p:val>
                                        </p:tav>
                                      </p:tavLst>
                                    </p:anim>
                                    <p:anim calcmode="discrete" valueType="clr">
                                      <p:cBhvr>
                                        <p:cTn id="119" dur="150"/>
                                        <p:tgtEl>
                                          <p:spTgt spid="52272"/>
                                        </p:tgtEl>
                                        <p:attrNameLst>
                                          <p:attrName>fillcolor</p:attrName>
                                        </p:attrNameLst>
                                      </p:cBhvr>
                                      <p:tavLst>
                                        <p:tav tm="0">
                                          <p:val>
                                            <p:clrVal>
                                              <a:schemeClr val="accent2"/>
                                            </p:clrVal>
                                          </p:val>
                                        </p:tav>
                                        <p:tav tm="50000">
                                          <p:val>
                                            <p:clrVal>
                                              <a:schemeClr val="hlink"/>
                                            </p:clrVal>
                                          </p:val>
                                        </p:tav>
                                      </p:tavLst>
                                    </p:anim>
                                    <p:set>
                                      <p:cBhvr>
                                        <p:cTn id="120" dur="150"/>
                                        <p:tgtEl>
                                          <p:spTgt spid="52272"/>
                                        </p:tgtEl>
                                        <p:attrNameLst>
                                          <p:attrName>fill.type</p:attrName>
                                        </p:attrNameLst>
                                      </p:cBhvr>
                                      <p:to>
                                        <p:strVal val="solid"/>
                                      </p:to>
                                    </p:set>
                                  </p:childTnLst>
                                </p:cTn>
                              </p:par>
                            </p:childTnLst>
                          </p:cTn>
                        </p:par>
                        <p:par>
                          <p:cTn id="121" fill="hold" nodeType="afterGroup">
                            <p:stCondLst>
                              <p:cond delay="24215"/>
                            </p:stCondLst>
                            <p:childTnLst>
                              <p:par>
                                <p:cTn id="122" presetID="51" presetClass="entr" presetSubtype="0"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770" decel="100000"/>
                                        <p:tgtEl>
                                          <p:spTgt spid="15"/>
                                        </p:tgtEl>
                                      </p:cBhvr>
                                    </p:animEffect>
                                    <p:animScale>
                                      <p:cBhvr>
                                        <p:cTn id="125" dur="770" decel="100000"/>
                                        <p:tgtEl>
                                          <p:spTgt spid="15"/>
                                        </p:tgtEl>
                                      </p:cBhvr>
                                      <p:from x="10000" y="10000"/>
                                      <p:to x="200000" y="450000"/>
                                    </p:animScale>
                                    <p:animScale>
                                      <p:cBhvr>
                                        <p:cTn id="126" dur="1230" accel="100000" fill="hold">
                                          <p:stCondLst>
                                            <p:cond delay="770"/>
                                          </p:stCondLst>
                                        </p:cTn>
                                        <p:tgtEl>
                                          <p:spTgt spid="15"/>
                                        </p:tgtEl>
                                      </p:cBhvr>
                                      <p:from x="200000" y="450000"/>
                                      <p:to x="100000" y="100000"/>
                                    </p:animScale>
                                    <p:set>
                                      <p:cBhvr>
                                        <p:cTn id="127" dur="770" fill="hold"/>
                                        <p:tgtEl>
                                          <p:spTgt spid="15"/>
                                        </p:tgtEl>
                                        <p:attrNameLst>
                                          <p:attrName>ppt_x</p:attrName>
                                        </p:attrNameLst>
                                      </p:cBhvr>
                                      <p:to>
                                        <p:strVal val="(0.5)"/>
                                      </p:to>
                                    </p:set>
                                    <p:anim from="(0.5)" to="(#ppt_x)" calcmode="lin" valueType="num">
                                      <p:cBhvr>
                                        <p:cTn id="128" dur="1230" accel="100000" fill="hold">
                                          <p:stCondLst>
                                            <p:cond delay="770"/>
                                          </p:stCondLst>
                                        </p:cTn>
                                        <p:tgtEl>
                                          <p:spTgt spid="15"/>
                                        </p:tgtEl>
                                        <p:attrNameLst>
                                          <p:attrName>ppt_x</p:attrName>
                                        </p:attrNameLst>
                                      </p:cBhvr>
                                    </p:anim>
                                    <p:set>
                                      <p:cBhvr>
                                        <p:cTn id="129" dur="770" fill="hold"/>
                                        <p:tgtEl>
                                          <p:spTgt spid="15"/>
                                        </p:tgtEl>
                                        <p:attrNameLst>
                                          <p:attrName>ppt_y</p:attrName>
                                        </p:attrNameLst>
                                      </p:cBhvr>
                                      <p:to>
                                        <p:strVal val="(#ppt_y+0.4)"/>
                                      </p:to>
                                    </p:set>
                                    <p:anim from="(#ppt_y+0.4)" to="(#ppt_y)" calcmode="lin" valueType="num">
                                      <p:cBhvr>
                                        <p:cTn id="130" dur="1230" accel="100000" fill="hold">
                                          <p:stCondLst>
                                            <p:cond delay="770"/>
                                          </p:stCondLst>
                                        </p:cTn>
                                        <p:tgtEl>
                                          <p:spTgt spid="15"/>
                                        </p:tgtEl>
                                        <p:attrNameLst>
                                          <p:attrName>ppt_y</p:attrName>
                                        </p:attrNameLst>
                                      </p:cBhvr>
                                    </p:anim>
                                  </p:childTnLst>
                                </p:cTn>
                              </p:par>
                            </p:childTnLst>
                          </p:cTn>
                        </p:par>
                        <p:par>
                          <p:cTn id="131" fill="hold" nodeType="afterGroup">
                            <p:stCondLst>
                              <p:cond delay="26215"/>
                            </p:stCondLst>
                            <p:childTnLst>
                              <p:par>
                                <p:cTn id="132" presetID="1" presetClass="mediacall" presetSubtype="0" fill="hold" nodeType="afterEffect">
                                  <p:stCondLst>
                                    <p:cond delay="0"/>
                                  </p:stCondLst>
                                  <p:childTnLst>
                                    <p:cmd type="call" cmd="playFrom(0.0)">
                                      <p:cBhvr>
                                        <p:cTn id="133" dur="1270" fill="hold"/>
                                        <p:tgtEl>
                                          <p:spTgt spid="52302"/>
                                        </p:tgtEl>
                                      </p:cBhvr>
                                    </p:cmd>
                                  </p:childTnLst>
                                </p:cTn>
                              </p:par>
                            </p:childTnLst>
                          </p:cTn>
                        </p:par>
                        <p:par>
                          <p:cTn id="134" fill="hold" nodeType="afterGroup">
                            <p:stCondLst>
                              <p:cond delay="27485"/>
                            </p:stCondLst>
                            <p:childTnLst>
                              <p:par>
                                <p:cTn id="135" presetID="12" presetClass="entr" presetSubtype="4" fill="hold" nodeType="after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slide(fromBottom)">
                                      <p:cBhvr>
                                        <p:cTn id="137" dur="500"/>
                                        <p:tgtEl>
                                          <p:spTgt spid="16"/>
                                        </p:tgtEl>
                                      </p:cBhvr>
                                    </p:animEffect>
                                  </p:childTnLst>
                                </p:cTn>
                              </p:par>
                            </p:childTnLst>
                          </p:cTn>
                        </p:par>
                        <p:par>
                          <p:cTn id="138" fill="hold" nodeType="afterGroup">
                            <p:stCondLst>
                              <p:cond delay="27985"/>
                            </p:stCondLst>
                            <p:childTnLst>
                              <p:par>
                                <p:cTn id="139" presetID="27" presetClass="entr" presetSubtype="0" fill="hold" grpId="0" nodeType="afterEffect">
                                  <p:stCondLst>
                                    <p:cond delay="0"/>
                                  </p:stCondLst>
                                  <p:iterate type="lt">
                                    <p:tmPct val="50000"/>
                                  </p:iterate>
                                  <p:childTnLst>
                                    <p:set>
                                      <p:cBhvr>
                                        <p:cTn id="140" dur="1" fill="hold">
                                          <p:stCondLst>
                                            <p:cond delay="0"/>
                                          </p:stCondLst>
                                        </p:cTn>
                                        <p:tgtEl>
                                          <p:spTgt spid="52280"/>
                                        </p:tgtEl>
                                        <p:attrNameLst>
                                          <p:attrName>style.visibility</p:attrName>
                                        </p:attrNameLst>
                                      </p:cBhvr>
                                      <p:to>
                                        <p:strVal val="visible"/>
                                      </p:to>
                                    </p:set>
                                    <p:anim calcmode="discrete" valueType="clr">
                                      <p:cBhvr override="childStyle">
                                        <p:cTn id="141" dur="150"/>
                                        <p:tgtEl>
                                          <p:spTgt spid="52280"/>
                                        </p:tgtEl>
                                        <p:attrNameLst>
                                          <p:attrName>style.color</p:attrName>
                                        </p:attrNameLst>
                                      </p:cBhvr>
                                      <p:tavLst>
                                        <p:tav tm="0">
                                          <p:val>
                                            <p:clrVal>
                                              <a:schemeClr val="accent2"/>
                                            </p:clrVal>
                                          </p:val>
                                        </p:tav>
                                        <p:tav tm="50000">
                                          <p:val>
                                            <p:clrVal>
                                              <a:schemeClr val="hlink"/>
                                            </p:clrVal>
                                          </p:val>
                                        </p:tav>
                                      </p:tavLst>
                                    </p:anim>
                                    <p:anim calcmode="discrete" valueType="clr">
                                      <p:cBhvr>
                                        <p:cTn id="142" dur="150"/>
                                        <p:tgtEl>
                                          <p:spTgt spid="52280"/>
                                        </p:tgtEl>
                                        <p:attrNameLst>
                                          <p:attrName>fillcolor</p:attrName>
                                        </p:attrNameLst>
                                      </p:cBhvr>
                                      <p:tavLst>
                                        <p:tav tm="0">
                                          <p:val>
                                            <p:clrVal>
                                              <a:schemeClr val="accent2"/>
                                            </p:clrVal>
                                          </p:val>
                                        </p:tav>
                                        <p:tav tm="50000">
                                          <p:val>
                                            <p:clrVal>
                                              <a:schemeClr val="hlink"/>
                                            </p:clrVal>
                                          </p:val>
                                        </p:tav>
                                      </p:tavLst>
                                    </p:anim>
                                    <p:set>
                                      <p:cBhvr>
                                        <p:cTn id="143" dur="150"/>
                                        <p:tgtEl>
                                          <p:spTgt spid="52280"/>
                                        </p:tgtEl>
                                        <p:attrNameLst>
                                          <p:attrName>fill.type</p:attrName>
                                        </p:attrNameLst>
                                      </p:cBhvr>
                                      <p:to>
                                        <p:strVal val="solid"/>
                                      </p:to>
                                    </p:set>
                                  </p:childTnLst>
                                </p:cTn>
                              </p:par>
                            </p:childTnLst>
                          </p:cTn>
                        </p:par>
                        <p:par>
                          <p:cTn id="144" fill="hold" nodeType="afterGroup">
                            <p:stCondLst>
                              <p:cond delay="28885"/>
                            </p:stCondLst>
                            <p:childTnLst>
                              <p:par>
                                <p:cTn id="145" presetID="12" presetClass="entr" presetSubtype="4"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slide(fromBottom)">
                                      <p:cBhvr>
                                        <p:cTn id="147" dur="500"/>
                                        <p:tgtEl>
                                          <p:spTgt spid="17"/>
                                        </p:tgtEl>
                                      </p:cBhvr>
                                    </p:animEffect>
                                  </p:childTnLst>
                                </p:cTn>
                              </p:par>
                            </p:childTnLst>
                          </p:cTn>
                        </p:par>
                        <p:par>
                          <p:cTn id="148" fill="hold" nodeType="afterGroup">
                            <p:stCondLst>
                              <p:cond delay="29385"/>
                            </p:stCondLst>
                            <p:childTnLst>
                              <p:par>
                                <p:cTn id="149" presetID="27" presetClass="entr" presetSubtype="0" fill="hold" grpId="0" nodeType="afterEffect">
                                  <p:stCondLst>
                                    <p:cond delay="0"/>
                                  </p:stCondLst>
                                  <p:iterate type="lt">
                                    <p:tmPct val="50000"/>
                                  </p:iterate>
                                  <p:childTnLst>
                                    <p:set>
                                      <p:cBhvr>
                                        <p:cTn id="150" dur="1" fill="hold">
                                          <p:stCondLst>
                                            <p:cond delay="0"/>
                                          </p:stCondLst>
                                        </p:cTn>
                                        <p:tgtEl>
                                          <p:spTgt spid="52284"/>
                                        </p:tgtEl>
                                        <p:attrNameLst>
                                          <p:attrName>style.visibility</p:attrName>
                                        </p:attrNameLst>
                                      </p:cBhvr>
                                      <p:to>
                                        <p:strVal val="visible"/>
                                      </p:to>
                                    </p:set>
                                    <p:anim calcmode="discrete" valueType="clr">
                                      <p:cBhvr override="childStyle">
                                        <p:cTn id="151" dur="150"/>
                                        <p:tgtEl>
                                          <p:spTgt spid="52284"/>
                                        </p:tgtEl>
                                        <p:attrNameLst>
                                          <p:attrName>style.color</p:attrName>
                                        </p:attrNameLst>
                                      </p:cBhvr>
                                      <p:tavLst>
                                        <p:tav tm="0">
                                          <p:val>
                                            <p:clrVal>
                                              <a:schemeClr val="accent2"/>
                                            </p:clrVal>
                                          </p:val>
                                        </p:tav>
                                        <p:tav tm="50000">
                                          <p:val>
                                            <p:clrVal>
                                              <a:schemeClr val="hlink"/>
                                            </p:clrVal>
                                          </p:val>
                                        </p:tav>
                                      </p:tavLst>
                                    </p:anim>
                                    <p:anim calcmode="discrete" valueType="clr">
                                      <p:cBhvr>
                                        <p:cTn id="152" dur="150"/>
                                        <p:tgtEl>
                                          <p:spTgt spid="52284"/>
                                        </p:tgtEl>
                                        <p:attrNameLst>
                                          <p:attrName>fillcolor</p:attrName>
                                        </p:attrNameLst>
                                      </p:cBhvr>
                                      <p:tavLst>
                                        <p:tav tm="0">
                                          <p:val>
                                            <p:clrVal>
                                              <a:schemeClr val="accent2"/>
                                            </p:clrVal>
                                          </p:val>
                                        </p:tav>
                                        <p:tav tm="50000">
                                          <p:val>
                                            <p:clrVal>
                                              <a:schemeClr val="hlink"/>
                                            </p:clrVal>
                                          </p:val>
                                        </p:tav>
                                      </p:tavLst>
                                    </p:anim>
                                    <p:set>
                                      <p:cBhvr>
                                        <p:cTn id="153" dur="150"/>
                                        <p:tgtEl>
                                          <p:spTgt spid="52284"/>
                                        </p:tgtEl>
                                        <p:attrNameLst>
                                          <p:attrName>fill.type</p:attrName>
                                        </p:attrNameLst>
                                      </p:cBhvr>
                                      <p:to>
                                        <p:strVal val="solid"/>
                                      </p:to>
                                    </p:set>
                                  </p:childTnLst>
                                </p:cTn>
                              </p:par>
                            </p:childTnLst>
                          </p:cTn>
                        </p:par>
                        <p:par>
                          <p:cTn id="154" fill="hold" nodeType="afterGroup">
                            <p:stCondLst>
                              <p:cond delay="30810"/>
                            </p:stCondLst>
                            <p:childTnLst>
                              <p:par>
                                <p:cTn id="155" presetID="12" presetClass="entr" presetSubtype="4" fill="hold" grpId="0" nodeType="afterEffect">
                                  <p:stCondLst>
                                    <p:cond delay="0"/>
                                  </p:stCondLst>
                                  <p:childTnLst>
                                    <p:set>
                                      <p:cBhvr>
                                        <p:cTn id="156" dur="1" fill="hold">
                                          <p:stCondLst>
                                            <p:cond delay="0"/>
                                          </p:stCondLst>
                                        </p:cTn>
                                        <p:tgtEl>
                                          <p:spTgt spid="52354"/>
                                        </p:tgtEl>
                                        <p:attrNameLst>
                                          <p:attrName>style.visibility</p:attrName>
                                        </p:attrNameLst>
                                      </p:cBhvr>
                                      <p:to>
                                        <p:strVal val="visible"/>
                                      </p:to>
                                    </p:set>
                                    <p:animEffect transition="in" filter="slide(fromBottom)">
                                      <p:cBhvr>
                                        <p:cTn id="157" dur="500"/>
                                        <p:tgtEl>
                                          <p:spTgt spid="52354"/>
                                        </p:tgtEl>
                                      </p:cBhvr>
                                    </p:animEffect>
                                  </p:childTnLst>
                                </p:cTn>
                              </p:par>
                              <p:par>
                                <p:cTn id="158" presetID="12" presetClass="entr" presetSubtype="4" fill="hold" nodeType="withEffect">
                                  <p:stCondLst>
                                    <p:cond delay="0"/>
                                  </p:stCondLst>
                                  <p:childTnLst>
                                    <p:set>
                                      <p:cBhvr>
                                        <p:cTn id="159" dur="1" fill="hold">
                                          <p:stCondLst>
                                            <p:cond delay="0"/>
                                          </p:stCondLst>
                                        </p:cTn>
                                        <p:tgtEl>
                                          <p:spTgt spid="18"/>
                                        </p:tgtEl>
                                        <p:attrNameLst>
                                          <p:attrName>style.visibility</p:attrName>
                                        </p:attrNameLst>
                                      </p:cBhvr>
                                      <p:to>
                                        <p:strVal val="visible"/>
                                      </p:to>
                                    </p:set>
                                    <p:animEffect transition="in" filter="slide(fromBottom)">
                                      <p:cBhvr>
                                        <p:cTn id="160" dur="500"/>
                                        <p:tgtEl>
                                          <p:spTgt spid="18"/>
                                        </p:tgtEl>
                                      </p:cBhvr>
                                    </p:animEffect>
                                  </p:childTnLst>
                                </p:cTn>
                              </p:par>
                            </p:childTnLst>
                          </p:cTn>
                        </p:par>
                        <p:par>
                          <p:cTn id="161" fill="hold" nodeType="afterGroup">
                            <p:stCondLst>
                              <p:cond delay="31310"/>
                            </p:stCondLst>
                            <p:childTnLst>
                              <p:par>
                                <p:cTn id="162" presetID="27" presetClass="entr" presetSubtype="0" fill="hold" grpId="0" nodeType="afterEffect">
                                  <p:stCondLst>
                                    <p:cond delay="0"/>
                                  </p:stCondLst>
                                  <p:iterate type="lt">
                                    <p:tmPct val="137813"/>
                                  </p:iterate>
                                  <p:childTnLst>
                                    <p:set>
                                      <p:cBhvr>
                                        <p:cTn id="163" dur="1" fill="hold">
                                          <p:stCondLst>
                                            <p:cond delay="0"/>
                                          </p:stCondLst>
                                        </p:cTn>
                                        <p:tgtEl>
                                          <p:spTgt spid="52276"/>
                                        </p:tgtEl>
                                        <p:attrNameLst>
                                          <p:attrName>style.visibility</p:attrName>
                                        </p:attrNameLst>
                                      </p:cBhvr>
                                      <p:to>
                                        <p:strVal val="visible"/>
                                      </p:to>
                                    </p:set>
                                    <p:anim calcmode="discrete" valueType="clr">
                                      <p:cBhvr override="childStyle">
                                        <p:cTn id="164" dur="80"/>
                                        <p:tgtEl>
                                          <p:spTgt spid="52276"/>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52276"/>
                                        </p:tgtEl>
                                        <p:attrNameLst>
                                          <p:attrName>fillcolor</p:attrName>
                                        </p:attrNameLst>
                                      </p:cBhvr>
                                      <p:tavLst>
                                        <p:tav tm="0">
                                          <p:val>
                                            <p:clrVal>
                                              <a:schemeClr val="accent2"/>
                                            </p:clrVal>
                                          </p:val>
                                        </p:tav>
                                        <p:tav tm="50000">
                                          <p:val>
                                            <p:clrVal>
                                              <a:schemeClr val="hlink"/>
                                            </p:clrVal>
                                          </p:val>
                                        </p:tav>
                                      </p:tavLst>
                                    </p:anim>
                                    <p:set>
                                      <p:cBhvr>
                                        <p:cTn id="166" dur="80"/>
                                        <p:tgtEl>
                                          <p:spTgt spid="52276"/>
                                        </p:tgtEl>
                                        <p:attrNameLst>
                                          <p:attrName>fill.type</p:attrName>
                                        </p:attrNameLst>
                                      </p:cBhvr>
                                      <p:to>
                                        <p:strVal val="solid"/>
                                      </p:to>
                                    </p:set>
                                  </p:childTnLst>
                                </p:cTn>
                              </p:par>
                            </p:childTnLst>
                          </p:cTn>
                        </p:par>
                        <p:par>
                          <p:cTn id="167" fill="hold" nodeType="afterGroup">
                            <p:stCondLst>
                              <p:cond delay="32272"/>
                            </p:stCondLst>
                            <p:childTnLst>
                              <p:par>
                                <p:cTn id="168" presetID="3" presetClass="entr" presetSubtype="10" fill="hold" nodeType="afterEffect">
                                  <p:stCondLst>
                                    <p:cond delay="1000"/>
                                  </p:stCondLst>
                                  <p:childTnLst>
                                    <p:set>
                                      <p:cBhvr>
                                        <p:cTn id="169" dur="1" fill="hold">
                                          <p:stCondLst>
                                            <p:cond delay="0"/>
                                          </p:stCondLst>
                                        </p:cTn>
                                        <p:tgtEl>
                                          <p:spTgt spid="4"/>
                                        </p:tgtEl>
                                        <p:attrNameLst>
                                          <p:attrName>style.visibility</p:attrName>
                                        </p:attrNameLst>
                                      </p:cBhvr>
                                      <p:to>
                                        <p:strVal val="visible"/>
                                      </p:to>
                                    </p:set>
                                    <p:animEffect transition="in" filter="blinds(horizontal)">
                                      <p:cBhvr>
                                        <p:cTn id="170" dur="500"/>
                                        <p:tgtEl>
                                          <p:spTgt spid="4"/>
                                        </p:tgtEl>
                                      </p:cBhvr>
                                    </p:animEffect>
                                  </p:childTnLst>
                                </p:cTn>
                              </p:par>
                              <p:par>
                                <p:cTn id="171" presetID="3" presetClass="emph" presetSubtype="2" fill="hold" nodeType="withEffect">
                                  <p:stCondLst>
                                    <p:cond delay="0"/>
                                  </p:stCondLst>
                                  <p:childTnLst>
                                    <p:animClr clrSpc="rgb" dir="cw">
                                      <p:cBhvr override="childStyle">
                                        <p:cTn id="172" dur="2000" fill="hold"/>
                                        <p:tgtEl>
                                          <p:spTgt spid="52291"/>
                                        </p:tgtEl>
                                        <p:attrNameLst>
                                          <p:attrName>style.color</p:attrName>
                                        </p:attrNameLst>
                                      </p:cBhvr>
                                      <p:to>
                                        <a:schemeClr val="bg1"/>
                                      </p:to>
                                    </p:animClr>
                                  </p:childTnLst>
                                </p:cTn>
                              </p:par>
                            </p:childTnLst>
                          </p:cTn>
                        </p:par>
                        <p:par>
                          <p:cTn id="173" fill="hold" nodeType="afterGroup">
                            <p:stCondLst>
                              <p:cond delay="34272"/>
                            </p:stCondLst>
                            <p:childTnLst>
                              <p:par>
                                <p:cTn id="174" presetID="10" presetClass="entr" presetSubtype="0" fill="hold" nodeType="afterEffect">
                                  <p:stCondLst>
                                    <p:cond delay="1000"/>
                                  </p:stCondLst>
                                  <p:childTnLst>
                                    <p:set>
                                      <p:cBhvr>
                                        <p:cTn id="175" dur="1" fill="hold">
                                          <p:stCondLst>
                                            <p:cond delay="0"/>
                                          </p:stCondLst>
                                        </p:cTn>
                                        <p:tgtEl>
                                          <p:spTgt spid="2"/>
                                        </p:tgtEl>
                                        <p:attrNameLst>
                                          <p:attrName>style.visibility</p:attrName>
                                        </p:attrNameLst>
                                      </p:cBhvr>
                                      <p:to>
                                        <p:strVal val="visible"/>
                                      </p:to>
                                    </p:set>
                                    <p:animEffect transition="in" filter="fade">
                                      <p:cBhvr>
                                        <p:cTn id="176" dur="2000"/>
                                        <p:tgtEl>
                                          <p:spTgt spid="2"/>
                                        </p:tgtEl>
                                      </p:cBhvr>
                                    </p:animEffect>
                                  </p:childTnLst>
                                </p:cTn>
                              </p:par>
                            </p:childTnLst>
                          </p:cTn>
                        </p:par>
                        <p:par>
                          <p:cTn id="177" fill="hold" nodeType="afterGroup">
                            <p:stCondLst>
                              <p:cond delay="37272"/>
                            </p:stCondLst>
                            <p:childTnLst>
                              <p:par>
                                <p:cTn id="178" presetID="9" presetClass="entr" presetSubtype="0" fill="hold" nodeType="afterEffect">
                                  <p:stCondLst>
                                    <p:cond delay="1000"/>
                                  </p:stCondLst>
                                  <p:childTnLst>
                                    <p:set>
                                      <p:cBhvr>
                                        <p:cTn id="179" dur="1" fill="hold">
                                          <p:stCondLst>
                                            <p:cond delay="0"/>
                                          </p:stCondLst>
                                        </p:cTn>
                                        <p:tgtEl>
                                          <p:spTgt spid="52289"/>
                                        </p:tgtEl>
                                        <p:attrNameLst>
                                          <p:attrName>style.visibility</p:attrName>
                                        </p:attrNameLst>
                                      </p:cBhvr>
                                      <p:to>
                                        <p:strVal val="visible"/>
                                      </p:to>
                                    </p:set>
                                    <p:animEffect transition="in" filter="dissolve">
                                      <p:cBhvr>
                                        <p:cTn id="180" dur="1000"/>
                                        <p:tgtEl>
                                          <p:spTgt spid="52289"/>
                                        </p:tgtEl>
                                      </p:cBhvr>
                                    </p:animEffect>
                                  </p:childTnLst>
                                </p:cTn>
                              </p:par>
                              <p:par>
                                <p:cTn id="181" presetID="10" presetClass="entr" presetSubtype="0" fill="hold" nodeType="withEffect">
                                  <p:stCondLst>
                                    <p:cond delay="500"/>
                                  </p:stCondLst>
                                  <p:childTnLst>
                                    <p:set>
                                      <p:cBhvr>
                                        <p:cTn id="182" dur="1" fill="hold">
                                          <p:stCondLst>
                                            <p:cond delay="0"/>
                                          </p:stCondLst>
                                        </p:cTn>
                                        <p:tgtEl>
                                          <p:spTgt spid="52290"/>
                                        </p:tgtEl>
                                        <p:attrNameLst>
                                          <p:attrName>style.visibility</p:attrName>
                                        </p:attrNameLst>
                                      </p:cBhvr>
                                      <p:to>
                                        <p:strVal val="visible"/>
                                      </p:to>
                                    </p:set>
                                    <p:animEffect transition="in" filter="fade">
                                      <p:cBhvr>
                                        <p:cTn id="183" dur="2000"/>
                                        <p:tgtEl>
                                          <p:spTgt spid="5229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4" fill="hold" display="0">
                  <p:stCondLst>
                    <p:cond delay="indefinite"/>
                  </p:stCondLst>
                  <p:endCondLst>
                    <p:cond evt="onNext" delay="0">
                      <p:tgtEl>
                        <p:sldTgt/>
                      </p:tgtEl>
                    </p:cond>
                    <p:cond evt="onPrev" delay="0">
                      <p:tgtEl>
                        <p:sldTgt/>
                      </p:tgtEl>
                    </p:cond>
                    <p:cond evt="onStopAudio" delay="0">
                      <p:tgtEl>
                        <p:sldTgt/>
                      </p:tgtEl>
                    </p:cond>
                  </p:endCondLst>
                </p:cTn>
                <p:tgtEl>
                  <p:spTgt spid="52298"/>
                </p:tgtEl>
              </p:cMediaNode>
            </p:audio>
            <p:audio>
              <p:cMediaNode>
                <p:cTn id="185" fill="hold" display="0">
                  <p:stCondLst>
                    <p:cond delay="indefinite"/>
                  </p:stCondLst>
                  <p:endCondLst>
                    <p:cond evt="onNext" delay="0">
                      <p:tgtEl>
                        <p:sldTgt/>
                      </p:tgtEl>
                    </p:cond>
                    <p:cond evt="onPrev" delay="0">
                      <p:tgtEl>
                        <p:sldTgt/>
                      </p:tgtEl>
                    </p:cond>
                    <p:cond evt="onStopAudio" delay="0">
                      <p:tgtEl>
                        <p:sldTgt/>
                      </p:tgtEl>
                    </p:cond>
                  </p:endCondLst>
                </p:cTn>
                <p:tgtEl>
                  <p:spTgt spid="52301"/>
                </p:tgtEl>
              </p:cMediaNode>
            </p:audio>
            <p:audio>
              <p:cMediaNode>
                <p:cTn id="186" fill="hold" display="0">
                  <p:stCondLst>
                    <p:cond delay="indefinite"/>
                  </p:stCondLst>
                  <p:endCondLst>
                    <p:cond evt="onNext" delay="0">
                      <p:tgtEl>
                        <p:sldTgt/>
                      </p:tgtEl>
                    </p:cond>
                    <p:cond evt="onPrev" delay="0">
                      <p:tgtEl>
                        <p:sldTgt/>
                      </p:tgtEl>
                    </p:cond>
                    <p:cond evt="onStopAudio" delay="0">
                      <p:tgtEl>
                        <p:sldTgt/>
                      </p:tgtEl>
                    </p:cond>
                  </p:endCondLst>
                </p:cTn>
                <p:tgtEl>
                  <p:spTgt spid="52302"/>
                </p:tgtEl>
              </p:cMediaNode>
            </p:audio>
          </p:childTnLst>
        </p:cTn>
      </p:par>
    </p:tnLst>
    <p:bldLst>
      <p:bldP spid="52236" grpId="0"/>
      <p:bldP spid="52240" grpId="0"/>
      <p:bldP spid="52260" grpId="0"/>
      <p:bldP spid="52264" grpId="0"/>
      <p:bldP spid="52268" grpId="0"/>
      <p:bldP spid="52272" grpId="0"/>
      <p:bldP spid="52280" grpId="0"/>
      <p:bldP spid="52284" grpId="0"/>
      <p:bldP spid="52311" grpId="0"/>
      <p:bldP spid="52313" grpId="0"/>
      <p:bldP spid="52276" grpId="0"/>
      <p:bldP spid="52354"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3B044-4508-3D44-4739-6AC140210FA1}"/>
              </a:ext>
            </a:extLst>
          </p:cNvPr>
          <p:cNvSpPr>
            <a:spLocks noGrp="1"/>
          </p:cNvSpPr>
          <p:nvPr>
            <p:ph type="title"/>
          </p:nvPr>
        </p:nvSpPr>
        <p:spPr/>
        <p:txBody>
          <a:bodyPr/>
          <a:lstStyle/>
          <a:p>
            <a:r>
              <a:rPr lang="ja-JP" altLang="en-US" sz="3600" b="1" dirty="0">
                <a:effectLst>
                  <a:outerShdw blurRad="38100" dist="38100" dir="2700000" algn="tl">
                    <a:srgbClr val="000000">
                      <a:alpha val="43137"/>
                    </a:srgbClr>
                  </a:outerShdw>
                </a:effectLst>
                <a:latin typeface="ＭＳ ゴシック" pitchFamily="49" charset="-128"/>
                <a:ea typeface="ＭＳ ゴシック" pitchFamily="49" charset="-128"/>
              </a:rPr>
              <a:t>日本と外国の消費税率</a:t>
            </a:r>
            <a:endParaRPr kumimoji="1" lang="ja-JP" altLang="en-US" sz="3600" dirty="0"/>
          </a:p>
        </p:txBody>
      </p:sp>
      <p:pic>
        <p:nvPicPr>
          <p:cNvPr id="5" name="コンテンツ プレースホルダー 4">
            <a:extLst>
              <a:ext uri="{FF2B5EF4-FFF2-40B4-BE49-F238E27FC236}">
                <a16:creationId xmlns:a16="http://schemas.microsoft.com/office/drawing/2014/main" id="{B1166C85-AC0C-8B5C-0C31-0EC513C2ADC2}"/>
              </a:ext>
            </a:extLst>
          </p:cNvPr>
          <p:cNvPicPr>
            <a:picLocks noGrp="1" noChangeAspect="1"/>
          </p:cNvPicPr>
          <p:nvPr>
            <p:ph idx="1"/>
          </p:nvPr>
        </p:nvPicPr>
        <p:blipFill>
          <a:blip r:embed="rId3"/>
          <a:stretch>
            <a:fillRect/>
          </a:stretch>
        </p:blipFill>
        <p:spPr>
          <a:xfrm>
            <a:off x="628794" y="2132856"/>
            <a:ext cx="7886555" cy="3736943"/>
          </a:xfrm>
        </p:spPr>
      </p:pic>
      <p:sp>
        <p:nvSpPr>
          <p:cNvPr id="6" name="テキスト ボックス 5">
            <a:extLst>
              <a:ext uri="{FF2B5EF4-FFF2-40B4-BE49-F238E27FC236}">
                <a16:creationId xmlns:a16="http://schemas.microsoft.com/office/drawing/2014/main" id="{6C5C6566-ECAA-8F71-271D-E854F85325B6}"/>
              </a:ext>
            </a:extLst>
          </p:cNvPr>
          <p:cNvSpPr txBox="1"/>
          <p:nvPr/>
        </p:nvSpPr>
        <p:spPr>
          <a:xfrm>
            <a:off x="7092280" y="3140968"/>
            <a:ext cx="648072" cy="523220"/>
          </a:xfrm>
          <a:prstGeom prst="rect">
            <a:avLst/>
          </a:prstGeom>
          <a:noFill/>
        </p:spPr>
        <p:txBody>
          <a:bodyPr wrap="square" rtlCol="0">
            <a:spAutoFit/>
          </a:bodyPr>
          <a:lstStyle/>
          <a:p>
            <a:r>
              <a:rPr kumimoji="1" lang="en-US" altLang="ja-JP" sz="2800" dirty="0">
                <a:solidFill>
                  <a:srgbClr val="FF0000"/>
                </a:solidFill>
                <a:latin typeface="ＭＳ ゴシック" panose="020B0609070205080204" pitchFamily="49" charset="-128"/>
                <a:ea typeface="ＭＳ ゴシック" panose="020B0609070205080204" pitchFamily="49" charset="-128"/>
              </a:rPr>
              <a:t>10</a:t>
            </a:r>
            <a:endParaRPr kumimoji="1" lang="ja-JP" altLang="en-US" sz="28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540240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rrow.wav"/>
          </p:stSnd>
        </p:sndAc>
      </p:transition>
    </mc:Choice>
    <mc:Fallback xmlns="">
      <p:transition spd="slow">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6" name="Picture 16" descr="zeimush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6163" y="5445125"/>
            <a:ext cx="151288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idx="1"/>
          </p:nvPr>
        </p:nvSpPr>
        <p:spPr>
          <a:xfrm>
            <a:off x="2843213" y="188913"/>
            <a:ext cx="3178175" cy="1655762"/>
          </a:xfrm>
          <a:solidFill>
            <a:srgbClr val="00CC00"/>
          </a:solidFill>
          <a:ln w="38100" cmpd="dbl">
            <a:solidFill>
              <a:schemeClr val="bg1"/>
            </a:solidFill>
            <a:miter lim="800000"/>
            <a:headEnd/>
            <a:tailEnd/>
          </a:ln>
        </p:spPr>
        <p:txBody>
          <a:bodyPr/>
          <a:lstStyle/>
          <a:p>
            <a:pPr algn="ctr" eaLnBrk="1" hangingPunct="1">
              <a:buFontTx/>
              <a:buNone/>
            </a:pPr>
            <a:r>
              <a:rPr lang="ja-JP" altLang="en-US">
                <a:solidFill>
                  <a:schemeClr val="bg1"/>
                </a:solidFill>
              </a:rPr>
              <a:t>しょう　ひ　ぜい</a:t>
            </a:r>
          </a:p>
          <a:p>
            <a:pPr algn="ctr" eaLnBrk="1" hangingPunct="1">
              <a:buFontTx/>
              <a:buNone/>
            </a:pPr>
            <a:r>
              <a:rPr lang="ja-JP" altLang="en-US" sz="4800">
                <a:solidFill>
                  <a:schemeClr val="bg1"/>
                </a:solidFill>
              </a:rPr>
              <a:t>消　費　税</a:t>
            </a:r>
          </a:p>
        </p:txBody>
      </p:sp>
      <p:pic>
        <p:nvPicPr>
          <p:cNvPr id="10243" name="Picture 3" descr="MCj0215024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3575" y="5297488"/>
            <a:ext cx="1649413"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MCj0232113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88" y="4508500"/>
            <a:ext cx="165258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0" y="1989138"/>
            <a:ext cx="9144000" cy="2308225"/>
          </a:xfrm>
          <a:prstGeom prst="rect">
            <a:avLst/>
          </a:prstGeom>
          <a:noFill/>
          <a:ln>
            <a:noFill/>
          </a:ln>
          <a:effectLst/>
        </p:spPr>
        <p:txBody>
          <a:bodyPr>
            <a:spAutoFit/>
          </a:bodyPr>
          <a:lstStyle/>
          <a:p>
            <a:pPr algn="ctr">
              <a:spcBef>
                <a:spcPct val="50000"/>
              </a:spcBef>
              <a:defRPr/>
            </a:pPr>
            <a:r>
              <a:rPr kumimoji="0" lang="ja-JP" altLang="en-US" sz="3600" dirty="0">
                <a:effectLst>
                  <a:outerShdw blurRad="38100" dist="38100" dir="2700000" algn="tl">
                    <a:srgbClr val="C0C0C0"/>
                  </a:outerShdw>
                </a:effectLst>
                <a:latin typeface="Arial" charset="0"/>
              </a:rPr>
              <a:t>みんながお店</a:t>
            </a:r>
            <a:r>
              <a:rPr kumimoji="0" lang="ja-JP" altLang="en-US" sz="3600" dirty="0">
                <a:effectLst>
                  <a:outerShdw blurRad="38100" dist="38100" dir="2700000" algn="tl">
                    <a:srgbClr val="C0C0C0"/>
                  </a:outerShdw>
                </a:effectLst>
                <a:latin typeface="ＭＳ Ｐゴシック" pitchFamily="50" charset="-128"/>
              </a:rPr>
              <a:t>で買い物をして</a:t>
            </a:r>
            <a:endParaRPr kumimoji="0" lang="ja-JP" altLang="en-US" sz="3600" dirty="0">
              <a:effectLst>
                <a:outerShdw blurRad="38100" dist="38100" dir="2700000" algn="tl">
                  <a:srgbClr val="C0C0C0"/>
                </a:outerShdw>
              </a:effectLst>
              <a:latin typeface="Arial" charset="0"/>
            </a:endParaRPr>
          </a:p>
          <a:p>
            <a:pPr algn="ctr">
              <a:spcBef>
                <a:spcPct val="50000"/>
              </a:spcBef>
              <a:defRPr/>
            </a:pPr>
            <a:r>
              <a:rPr kumimoji="0" lang="ja-JP" altLang="en-US" sz="3600" dirty="0">
                <a:effectLst>
                  <a:outerShdw blurRad="38100" dist="38100" dir="2700000" algn="tl">
                    <a:srgbClr val="C0C0C0"/>
                  </a:outerShdw>
                </a:effectLst>
                <a:latin typeface="Arial" charset="0"/>
              </a:rPr>
              <a:t>払った［消費税］は</a:t>
            </a:r>
          </a:p>
          <a:p>
            <a:pPr algn="ctr">
              <a:spcBef>
                <a:spcPct val="50000"/>
              </a:spcBef>
              <a:defRPr/>
            </a:pPr>
            <a:r>
              <a:rPr kumimoji="0" lang="ja-JP" altLang="en-US" sz="3600" dirty="0">
                <a:effectLst>
                  <a:outerShdw blurRad="38100" dist="38100" dir="2700000" algn="tl">
                    <a:srgbClr val="C0C0C0"/>
                  </a:outerShdw>
                </a:effectLst>
                <a:latin typeface="Arial" charset="0"/>
              </a:rPr>
              <a:t>お店の人がかわりに納めてくれます。</a:t>
            </a:r>
          </a:p>
        </p:txBody>
      </p:sp>
      <p:pic>
        <p:nvPicPr>
          <p:cNvPr id="10246" name="Picture 6" descr="MCj0343203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7538" y="6858000"/>
            <a:ext cx="10747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MCj0301298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092575" y="4518025"/>
            <a:ext cx="15589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7380288" y="4652963"/>
            <a:ext cx="1584325" cy="641350"/>
          </a:xfrm>
          <a:prstGeom prst="rect">
            <a:avLst/>
          </a:prstGeom>
          <a:solidFill>
            <a:srgbClr val="0000FF"/>
          </a:solidFill>
          <a:ln>
            <a:noFill/>
          </a:ln>
          <a:effectLst/>
        </p:spPr>
        <p:txBody>
          <a:bodyPr>
            <a:spAutoFit/>
          </a:bodyPr>
          <a:lstStyle/>
          <a:p>
            <a:pPr>
              <a:spcBef>
                <a:spcPct val="50000"/>
              </a:spcBef>
              <a:defRPr/>
            </a:pPr>
            <a:r>
              <a:rPr kumimoji="0" lang="ja-JP" altLang="en-US" sz="3600" b="1" dirty="0">
                <a:solidFill>
                  <a:schemeClr val="bg1"/>
                </a:solidFill>
                <a:effectLst>
                  <a:outerShdw blurRad="38100" dist="38100" dir="2700000" algn="tl">
                    <a:srgbClr val="000000"/>
                  </a:outerShdw>
                </a:effectLst>
                <a:latin typeface="Arial" charset="0"/>
              </a:rPr>
              <a:t>税務署</a:t>
            </a:r>
          </a:p>
        </p:txBody>
      </p:sp>
      <p:sp>
        <p:nvSpPr>
          <p:cNvPr id="10252" name="Text Box 12"/>
          <p:cNvSpPr txBox="1">
            <a:spLocks noChangeArrowheads="1"/>
          </p:cNvSpPr>
          <p:nvPr/>
        </p:nvSpPr>
        <p:spPr bwMode="auto">
          <a:xfrm>
            <a:off x="4356100" y="5805488"/>
            <a:ext cx="1368425" cy="641350"/>
          </a:xfrm>
          <a:prstGeom prst="rect">
            <a:avLst/>
          </a:prstGeom>
          <a:solidFill>
            <a:srgbClr val="FF0000"/>
          </a:solidFill>
          <a:ln>
            <a:noFill/>
          </a:ln>
          <a:effectLst/>
        </p:spPr>
        <p:txBody>
          <a:bodyPr>
            <a:spAutoFit/>
          </a:bodyPr>
          <a:lstStyle/>
          <a:p>
            <a:pPr algn="ctr">
              <a:spcBef>
                <a:spcPct val="50000"/>
              </a:spcBef>
              <a:defRPr/>
            </a:pPr>
            <a:r>
              <a:rPr kumimoji="0" lang="ja-JP" altLang="en-US" sz="3600" b="1">
                <a:solidFill>
                  <a:schemeClr val="bg1"/>
                </a:solidFill>
                <a:effectLst>
                  <a:outerShdw blurRad="38100" dist="38100" dir="2700000" algn="tl">
                    <a:srgbClr val="000000"/>
                  </a:outerShdw>
                </a:effectLst>
                <a:latin typeface="Arial" charset="0"/>
              </a:rPr>
              <a:t>お店</a:t>
            </a:r>
          </a:p>
        </p:txBody>
      </p:sp>
      <p:pic>
        <p:nvPicPr>
          <p:cNvPr id="10253" name="MSSN364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10404475" y="652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Ir_b3649.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9828213" y="6511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MSSN3665.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5">
            <a:extLst>
              <a:ext uri="{28A0092B-C50C-407E-A947-70E740481C1C}">
                <a14:useLocalDpi xmlns:a14="http://schemas.microsoft.com/office/drawing/2010/main" val="0"/>
              </a:ext>
            </a:extLst>
          </a:blip>
          <a:srcRect/>
          <a:stretch>
            <a:fillRect/>
          </a:stretch>
        </p:blipFill>
        <p:spPr bwMode="auto">
          <a:xfrm>
            <a:off x="9324975" y="65516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6529388"/>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59"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0" y="6889750"/>
            <a:ext cx="11731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0242">
                                            <p:bg/>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024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2" presetClass="entr" presetSubtype="4" fill="hold" grpId="0" nodeType="after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slide(fromBottom)">
                                      <p:cBhvr>
                                        <p:cTn id="14" dur="500"/>
                                        <p:tgtEl>
                                          <p:spTgt spid="10245"/>
                                        </p:tgtEl>
                                      </p:cBhvr>
                                    </p:animEffect>
                                  </p:childTnLst>
                                  <p:subTnLst>
                                    <p:audio>
                                      <p:cMediaNode>
                                        <p:cTn display="0" masterRel="sameClick">
                                          <p:stCondLst>
                                            <p:cond evt="begin" delay="0">
                                              <p:tn val="12"/>
                                            </p:cond>
                                          </p:stCondLst>
                                          <p:endCondLst>
                                            <p:cond evt="onStopAudio" delay="0">
                                              <p:tgtEl>
                                                <p:sldTgt/>
                                              </p:tgtEl>
                                            </p:cond>
                                          </p:endCondLst>
                                        </p:cTn>
                                        <p:tgtEl>
                                          <p:sndTgt r:embed="rId9" name="type.wav"/>
                                        </p:tgtEl>
                                      </p:cMediaNode>
                                    </p:audio>
                                  </p:subTnLst>
                                </p:cTn>
                              </p:par>
                            </p:childTnLst>
                          </p:cTn>
                        </p:par>
                        <p:par>
                          <p:cTn id="15" fill="hold" nodeType="afterGroup">
                            <p:stCondLst>
                              <p:cond delay="2500"/>
                            </p:stCondLst>
                            <p:childTnLst>
                              <p:par>
                                <p:cTn id="16" presetID="55" presetClass="entr" presetSubtype="0" fill="hold" nodeType="afterEffect">
                                  <p:stCondLst>
                                    <p:cond delay="2000"/>
                                  </p:stCondLst>
                                  <p:childTnLst>
                                    <p:set>
                                      <p:cBhvr>
                                        <p:cTn id="17" dur="1" fill="hold">
                                          <p:stCondLst>
                                            <p:cond delay="0"/>
                                          </p:stCondLst>
                                        </p:cTn>
                                        <p:tgtEl>
                                          <p:spTgt spid="10244"/>
                                        </p:tgtEl>
                                        <p:attrNameLst>
                                          <p:attrName>style.visibility</p:attrName>
                                        </p:attrNameLst>
                                      </p:cBhvr>
                                      <p:to>
                                        <p:strVal val="visible"/>
                                      </p:to>
                                    </p:set>
                                    <p:anim calcmode="lin" valueType="num">
                                      <p:cBhvr>
                                        <p:cTn id="18" dur="1000" fill="hold"/>
                                        <p:tgtEl>
                                          <p:spTgt spid="10244"/>
                                        </p:tgtEl>
                                        <p:attrNameLst>
                                          <p:attrName>ppt_w</p:attrName>
                                        </p:attrNameLst>
                                      </p:cBhvr>
                                      <p:tavLst>
                                        <p:tav tm="0">
                                          <p:val>
                                            <p:strVal val="#ppt_w*0.70"/>
                                          </p:val>
                                        </p:tav>
                                        <p:tav tm="100000">
                                          <p:val>
                                            <p:strVal val="#ppt_w"/>
                                          </p:val>
                                        </p:tav>
                                      </p:tavLst>
                                    </p:anim>
                                    <p:anim calcmode="lin" valueType="num">
                                      <p:cBhvr>
                                        <p:cTn id="19" dur="1000" fill="hold"/>
                                        <p:tgtEl>
                                          <p:spTgt spid="10244"/>
                                        </p:tgtEl>
                                        <p:attrNameLst>
                                          <p:attrName>ppt_h</p:attrName>
                                        </p:attrNameLst>
                                      </p:cBhvr>
                                      <p:tavLst>
                                        <p:tav tm="0">
                                          <p:val>
                                            <p:strVal val="#ppt_h"/>
                                          </p:val>
                                        </p:tav>
                                        <p:tav tm="100000">
                                          <p:val>
                                            <p:strVal val="#ppt_h"/>
                                          </p:val>
                                        </p:tav>
                                      </p:tavLst>
                                    </p:anim>
                                    <p:animEffect transition="in" filter="fade">
                                      <p:cBhvr>
                                        <p:cTn id="20" dur="1000"/>
                                        <p:tgtEl>
                                          <p:spTgt spid="10244"/>
                                        </p:tgtEl>
                                      </p:cBhvr>
                                    </p:animEffect>
                                  </p:childTnLst>
                                </p:cTn>
                              </p:par>
                            </p:childTnLst>
                          </p:cTn>
                        </p:par>
                        <p:par>
                          <p:cTn id="21" fill="hold" nodeType="afterGroup">
                            <p:stCondLst>
                              <p:cond delay="5500"/>
                            </p:stCondLst>
                            <p:childTnLst>
                              <p:par>
                                <p:cTn id="22" presetID="55" presetClass="entr" presetSubtype="0" fill="hold" nodeType="afterEffect">
                                  <p:stCondLst>
                                    <p:cond delay="0"/>
                                  </p:stCondLst>
                                  <p:childTnLst>
                                    <p:set>
                                      <p:cBhvr>
                                        <p:cTn id="23" dur="1" fill="hold">
                                          <p:stCondLst>
                                            <p:cond delay="0"/>
                                          </p:stCondLst>
                                        </p:cTn>
                                        <p:tgtEl>
                                          <p:spTgt spid="10247"/>
                                        </p:tgtEl>
                                        <p:attrNameLst>
                                          <p:attrName>style.visibility</p:attrName>
                                        </p:attrNameLst>
                                      </p:cBhvr>
                                      <p:to>
                                        <p:strVal val="visible"/>
                                      </p:to>
                                    </p:set>
                                    <p:anim calcmode="lin" valueType="num">
                                      <p:cBhvr>
                                        <p:cTn id="24" dur="1000" fill="hold"/>
                                        <p:tgtEl>
                                          <p:spTgt spid="10247"/>
                                        </p:tgtEl>
                                        <p:attrNameLst>
                                          <p:attrName>ppt_w</p:attrName>
                                        </p:attrNameLst>
                                      </p:cBhvr>
                                      <p:tavLst>
                                        <p:tav tm="0">
                                          <p:val>
                                            <p:strVal val="#ppt_w*0.70"/>
                                          </p:val>
                                        </p:tav>
                                        <p:tav tm="100000">
                                          <p:val>
                                            <p:strVal val="#ppt_w"/>
                                          </p:val>
                                        </p:tav>
                                      </p:tavLst>
                                    </p:anim>
                                    <p:anim calcmode="lin" valueType="num">
                                      <p:cBhvr>
                                        <p:cTn id="25" dur="1000" fill="hold"/>
                                        <p:tgtEl>
                                          <p:spTgt spid="10247"/>
                                        </p:tgtEl>
                                        <p:attrNameLst>
                                          <p:attrName>ppt_h</p:attrName>
                                        </p:attrNameLst>
                                      </p:cBhvr>
                                      <p:tavLst>
                                        <p:tav tm="0">
                                          <p:val>
                                            <p:strVal val="#ppt_h"/>
                                          </p:val>
                                        </p:tav>
                                        <p:tav tm="100000">
                                          <p:val>
                                            <p:strVal val="#ppt_h"/>
                                          </p:val>
                                        </p:tav>
                                      </p:tavLst>
                                    </p:anim>
                                    <p:animEffect transition="in" filter="fade">
                                      <p:cBhvr>
                                        <p:cTn id="26" dur="1000"/>
                                        <p:tgtEl>
                                          <p:spTgt spid="10247"/>
                                        </p:tgtEl>
                                      </p:cBhvr>
                                    </p:animEffect>
                                  </p:childTnLst>
                                </p:cTn>
                              </p:par>
                            </p:childTnLst>
                          </p:cTn>
                        </p:par>
                        <p:par>
                          <p:cTn id="27" fill="hold" nodeType="afterGroup">
                            <p:stCondLst>
                              <p:cond delay="6500"/>
                            </p:stCondLst>
                            <p:childTnLst>
                              <p:par>
                                <p:cTn id="28" presetID="55" presetClass="entr" presetSubtype="0" fill="hold" grpId="0" nodeType="afterEffect">
                                  <p:stCondLst>
                                    <p:cond delay="0"/>
                                  </p:stCondLst>
                                  <p:childTnLst>
                                    <p:set>
                                      <p:cBhvr>
                                        <p:cTn id="29" dur="1" fill="hold">
                                          <p:stCondLst>
                                            <p:cond delay="0"/>
                                          </p:stCondLst>
                                        </p:cTn>
                                        <p:tgtEl>
                                          <p:spTgt spid="10252"/>
                                        </p:tgtEl>
                                        <p:attrNameLst>
                                          <p:attrName>style.visibility</p:attrName>
                                        </p:attrNameLst>
                                      </p:cBhvr>
                                      <p:to>
                                        <p:strVal val="visible"/>
                                      </p:to>
                                    </p:set>
                                    <p:anim calcmode="lin" valueType="num">
                                      <p:cBhvr>
                                        <p:cTn id="30" dur="1000" fill="hold"/>
                                        <p:tgtEl>
                                          <p:spTgt spid="10252"/>
                                        </p:tgtEl>
                                        <p:attrNameLst>
                                          <p:attrName>ppt_w</p:attrName>
                                        </p:attrNameLst>
                                      </p:cBhvr>
                                      <p:tavLst>
                                        <p:tav tm="0">
                                          <p:val>
                                            <p:strVal val="#ppt_w*0.70"/>
                                          </p:val>
                                        </p:tav>
                                        <p:tav tm="100000">
                                          <p:val>
                                            <p:strVal val="#ppt_w"/>
                                          </p:val>
                                        </p:tav>
                                      </p:tavLst>
                                    </p:anim>
                                    <p:anim calcmode="lin" valueType="num">
                                      <p:cBhvr>
                                        <p:cTn id="31" dur="1000" fill="hold"/>
                                        <p:tgtEl>
                                          <p:spTgt spid="10252"/>
                                        </p:tgtEl>
                                        <p:attrNameLst>
                                          <p:attrName>ppt_h</p:attrName>
                                        </p:attrNameLst>
                                      </p:cBhvr>
                                      <p:tavLst>
                                        <p:tav tm="0">
                                          <p:val>
                                            <p:strVal val="#ppt_h"/>
                                          </p:val>
                                        </p:tav>
                                        <p:tav tm="100000">
                                          <p:val>
                                            <p:strVal val="#ppt_h"/>
                                          </p:val>
                                        </p:tav>
                                      </p:tavLst>
                                    </p:anim>
                                    <p:animEffect transition="in" filter="fade">
                                      <p:cBhvr>
                                        <p:cTn id="32" dur="1000"/>
                                        <p:tgtEl>
                                          <p:spTgt spid="10252"/>
                                        </p:tgtEl>
                                      </p:cBhvr>
                                    </p:animEffect>
                                  </p:childTnLst>
                                </p:cTn>
                              </p:par>
                            </p:childTnLst>
                          </p:cTn>
                        </p:par>
                        <p:par>
                          <p:cTn id="33" fill="hold" nodeType="afterGroup">
                            <p:stCondLst>
                              <p:cond delay="7500"/>
                            </p:stCondLst>
                            <p:childTnLst>
                              <p:par>
                                <p:cTn id="34" presetID="52" presetClass="entr" presetSubtype="0" fill="hold" nodeType="afterEffect">
                                  <p:stCondLst>
                                    <p:cond delay="0"/>
                                  </p:stCondLst>
                                  <p:childTnLst>
                                    <p:set>
                                      <p:cBhvr>
                                        <p:cTn id="35" dur="1" fill="hold">
                                          <p:stCondLst>
                                            <p:cond delay="0"/>
                                          </p:stCondLst>
                                        </p:cTn>
                                        <p:tgtEl>
                                          <p:spTgt spid="10243"/>
                                        </p:tgtEl>
                                        <p:attrNameLst>
                                          <p:attrName>style.visibility</p:attrName>
                                        </p:attrNameLst>
                                      </p:cBhvr>
                                      <p:to>
                                        <p:strVal val="visible"/>
                                      </p:to>
                                    </p:set>
                                    <p:animScale>
                                      <p:cBhvr>
                                        <p:cTn id="36" dur="1000" decel="50000" fill="hold">
                                          <p:stCondLst>
                                            <p:cond delay="0"/>
                                          </p:stCondLst>
                                        </p:cTn>
                                        <p:tgtEl>
                                          <p:spTgt spid="102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0243"/>
                                        </p:tgtEl>
                                        <p:attrNameLst>
                                          <p:attrName>ppt_x</p:attrName>
                                          <p:attrName>ppt_y</p:attrName>
                                        </p:attrNameLst>
                                      </p:cBhvr>
                                    </p:animMotion>
                                    <p:animEffect transition="in" filter="fade">
                                      <p:cBhvr>
                                        <p:cTn id="38" dur="1000"/>
                                        <p:tgtEl>
                                          <p:spTgt spid="10243"/>
                                        </p:tgtEl>
                                      </p:cBhvr>
                                    </p:animEffect>
                                  </p:childTnLst>
                                </p:cTn>
                              </p:par>
                            </p:childTnLst>
                          </p:cTn>
                        </p:par>
                        <p:par>
                          <p:cTn id="39" fill="hold" nodeType="afterGroup">
                            <p:stCondLst>
                              <p:cond delay="8500"/>
                            </p:stCondLst>
                            <p:childTnLst>
                              <p:par>
                                <p:cTn id="40" presetID="50" presetClass="entr" presetSubtype="0" decel="100000" fill="hold" nodeType="afterEffect">
                                  <p:stCondLst>
                                    <p:cond delay="0"/>
                                  </p:stCondLst>
                                  <p:childTnLst>
                                    <p:set>
                                      <p:cBhvr>
                                        <p:cTn id="41" dur="1" fill="hold">
                                          <p:stCondLst>
                                            <p:cond delay="0"/>
                                          </p:stCondLst>
                                        </p:cTn>
                                        <p:tgtEl>
                                          <p:spTgt spid="10256"/>
                                        </p:tgtEl>
                                        <p:attrNameLst>
                                          <p:attrName>style.visibility</p:attrName>
                                        </p:attrNameLst>
                                      </p:cBhvr>
                                      <p:to>
                                        <p:strVal val="visible"/>
                                      </p:to>
                                    </p:set>
                                    <p:anim calcmode="lin" valueType="num">
                                      <p:cBhvr>
                                        <p:cTn id="42" dur="1000" fill="hold"/>
                                        <p:tgtEl>
                                          <p:spTgt spid="10256"/>
                                        </p:tgtEl>
                                        <p:attrNameLst>
                                          <p:attrName>ppt_w</p:attrName>
                                        </p:attrNameLst>
                                      </p:cBhvr>
                                      <p:tavLst>
                                        <p:tav tm="0">
                                          <p:val>
                                            <p:strVal val="#ppt_w+.3"/>
                                          </p:val>
                                        </p:tav>
                                        <p:tav tm="100000">
                                          <p:val>
                                            <p:strVal val="#ppt_w"/>
                                          </p:val>
                                        </p:tav>
                                      </p:tavLst>
                                    </p:anim>
                                    <p:anim calcmode="lin" valueType="num">
                                      <p:cBhvr>
                                        <p:cTn id="43" dur="1000" fill="hold"/>
                                        <p:tgtEl>
                                          <p:spTgt spid="10256"/>
                                        </p:tgtEl>
                                        <p:attrNameLst>
                                          <p:attrName>ppt_h</p:attrName>
                                        </p:attrNameLst>
                                      </p:cBhvr>
                                      <p:tavLst>
                                        <p:tav tm="0">
                                          <p:val>
                                            <p:strVal val="#ppt_h"/>
                                          </p:val>
                                        </p:tav>
                                        <p:tav tm="100000">
                                          <p:val>
                                            <p:strVal val="#ppt_h"/>
                                          </p:val>
                                        </p:tav>
                                      </p:tavLst>
                                    </p:anim>
                                    <p:animEffect transition="in" filter="fade">
                                      <p:cBhvr>
                                        <p:cTn id="44" dur="1000"/>
                                        <p:tgtEl>
                                          <p:spTgt spid="10256"/>
                                        </p:tgtEl>
                                      </p:cBhvr>
                                    </p:animEffect>
                                  </p:childTnLst>
                                </p:cTn>
                              </p:par>
                            </p:childTnLst>
                          </p:cTn>
                        </p:par>
                        <p:par>
                          <p:cTn id="45" fill="hold" nodeType="afterGroup">
                            <p:stCondLst>
                              <p:cond delay="9500"/>
                            </p:stCondLst>
                            <p:childTnLst>
                              <p:par>
                                <p:cTn id="46" presetID="19" presetClass="entr" presetSubtype="10" fill="hold" nodeType="afterEffect">
                                  <p:stCondLst>
                                    <p:cond delay="0"/>
                                  </p:stCondLst>
                                  <p:childTnLst>
                                    <p:set>
                                      <p:cBhvr>
                                        <p:cTn id="47" dur="1" fill="hold">
                                          <p:stCondLst>
                                            <p:cond delay="0"/>
                                          </p:stCondLst>
                                        </p:cTn>
                                        <p:tgtEl>
                                          <p:spTgt spid="10256"/>
                                        </p:tgtEl>
                                        <p:attrNameLst>
                                          <p:attrName>style.visibility</p:attrName>
                                        </p:attrNameLst>
                                      </p:cBhvr>
                                      <p:to>
                                        <p:strVal val="visible"/>
                                      </p:to>
                                    </p:set>
                                    <p:anim calcmode="lin" valueType="num">
                                      <p:cBhvr>
                                        <p:cTn id="48" dur="500" fill="hold"/>
                                        <p:tgtEl>
                                          <p:spTgt spid="10256"/>
                                        </p:tgtEl>
                                        <p:attrNameLst>
                                          <p:attrName>ppt_w</p:attrName>
                                        </p:attrNameLst>
                                      </p:cBhvr>
                                      <p:tavLst>
                                        <p:tav tm="0" fmla="#ppt_w*sin(2.5*pi*$)">
                                          <p:val>
                                            <p:fltVal val="0"/>
                                          </p:val>
                                        </p:tav>
                                        <p:tav tm="100000">
                                          <p:val>
                                            <p:fltVal val="1"/>
                                          </p:val>
                                        </p:tav>
                                      </p:tavLst>
                                    </p:anim>
                                    <p:anim calcmode="lin" valueType="num">
                                      <p:cBhvr>
                                        <p:cTn id="49" dur="500" fill="hold"/>
                                        <p:tgtEl>
                                          <p:spTgt spid="10256"/>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10000"/>
                            </p:stCondLst>
                            <p:childTnLst>
                              <p:par>
                                <p:cTn id="51" presetID="50" presetClass="entr" presetSubtype="0" decel="100000" fill="hold" grpId="1" nodeType="afterEffect">
                                  <p:stCondLst>
                                    <p:cond delay="0"/>
                                  </p:stCondLst>
                                  <p:childTnLst>
                                    <p:set>
                                      <p:cBhvr>
                                        <p:cTn id="52" dur="1" fill="hold">
                                          <p:stCondLst>
                                            <p:cond delay="0"/>
                                          </p:stCondLst>
                                        </p:cTn>
                                        <p:tgtEl>
                                          <p:spTgt spid="10249"/>
                                        </p:tgtEl>
                                        <p:attrNameLst>
                                          <p:attrName>style.visibility</p:attrName>
                                        </p:attrNameLst>
                                      </p:cBhvr>
                                      <p:to>
                                        <p:strVal val="visible"/>
                                      </p:to>
                                    </p:set>
                                    <p:anim calcmode="lin" valueType="num">
                                      <p:cBhvr>
                                        <p:cTn id="53" dur="1000" fill="hold"/>
                                        <p:tgtEl>
                                          <p:spTgt spid="10249"/>
                                        </p:tgtEl>
                                        <p:attrNameLst>
                                          <p:attrName>ppt_w</p:attrName>
                                        </p:attrNameLst>
                                      </p:cBhvr>
                                      <p:tavLst>
                                        <p:tav tm="0">
                                          <p:val>
                                            <p:strVal val="#ppt_w+.3"/>
                                          </p:val>
                                        </p:tav>
                                        <p:tav tm="100000">
                                          <p:val>
                                            <p:strVal val="#ppt_w"/>
                                          </p:val>
                                        </p:tav>
                                      </p:tavLst>
                                    </p:anim>
                                    <p:anim calcmode="lin" valueType="num">
                                      <p:cBhvr>
                                        <p:cTn id="54" dur="1000" fill="hold"/>
                                        <p:tgtEl>
                                          <p:spTgt spid="10249"/>
                                        </p:tgtEl>
                                        <p:attrNameLst>
                                          <p:attrName>ppt_h</p:attrName>
                                        </p:attrNameLst>
                                      </p:cBhvr>
                                      <p:tavLst>
                                        <p:tav tm="0">
                                          <p:val>
                                            <p:strVal val="#ppt_h"/>
                                          </p:val>
                                        </p:tav>
                                        <p:tav tm="100000">
                                          <p:val>
                                            <p:strVal val="#ppt_h"/>
                                          </p:val>
                                        </p:tav>
                                      </p:tavLst>
                                    </p:anim>
                                    <p:animEffect transition="in" filter="fade">
                                      <p:cBhvr>
                                        <p:cTn id="55" dur="1000"/>
                                        <p:tgtEl>
                                          <p:spTgt spid="10249"/>
                                        </p:tgtEl>
                                      </p:cBhvr>
                                    </p:animEffect>
                                  </p:childTnLst>
                                </p:cTn>
                              </p:par>
                            </p:childTnLst>
                          </p:cTn>
                        </p:par>
                        <p:par>
                          <p:cTn id="56" fill="hold" nodeType="afterGroup">
                            <p:stCondLst>
                              <p:cond delay="11000"/>
                            </p:stCondLst>
                            <p:childTnLst>
                              <p:par>
                                <p:cTn id="57" presetID="0" presetClass="path" presetSubtype="0" accel="50000" decel="50000" fill="hold" nodeType="afterEffect">
                                  <p:stCondLst>
                                    <p:cond delay="0"/>
                                  </p:stCondLst>
                                  <p:childTnLst>
                                    <p:animMotion origin="layout" path="M -0.01164 -0.17547 C 0.03576 -0.21713 0.0743 -0.21042 0.1375 -0.21181 C 0.16145 -0.21598 0.18819 -0.21366 0.21215 -0.21852 C 0.24496 -0.22223 0.29166 -0.22963 0.34027 -0.23218 C 0.3967 -0.23288 0.44722 -0.23426 0.50364 -0.23426 " pathEditMode="relative" rAng="0" ptsTypes="fffff">
                                      <p:cBhvr>
                                        <p:cTn id="58" dur="3000" fill="hold"/>
                                        <p:tgtEl>
                                          <p:spTgt spid="10257"/>
                                        </p:tgtEl>
                                        <p:attrNameLst>
                                          <p:attrName>ppt_x</p:attrName>
                                          <p:attrName>ppt_y</p:attrName>
                                        </p:attrNameLst>
                                      </p:cBhvr>
                                      <p:rCtr x="25764" y="-2940"/>
                                    </p:animMotion>
                                  </p:childTnLst>
                                </p:cTn>
                              </p:par>
                              <p:par>
                                <p:cTn id="59" presetID="0" presetClass="path" presetSubtype="0" accel="50000" decel="50000" fill="hold" nodeType="withEffect">
                                  <p:stCondLst>
                                    <p:cond delay="0"/>
                                  </p:stCondLst>
                                  <p:childTnLst>
                                    <p:animMotion origin="layout" path="M -0.16077 -0.22801 C -0.14219 -0.24306 -0.11563 -0.25625 -0.07743 -0.27894 C -0.06528 -0.28449 0.01041 -0.31991 0.02396 -0.32269 C 0.0658 -0.33565 0.11059 -0.3544 0.1493 -0.36111 C 0.18854 -0.36829 0.23246 -0.36968 0.25955 -0.36551 C 0.28663 -0.36135 0.30104 -0.34236 0.31198 -0.33635 " pathEditMode="relative" rAng="0" ptsTypes="AAAAAA">
                                      <p:cBhvr>
                                        <p:cTn id="60" dur="3000" fill="hold"/>
                                        <p:tgtEl>
                                          <p:spTgt spid="10259"/>
                                        </p:tgtEl>
                                        <p:attrNameLst>
                                          <p:attrName>ppt_x</p:attrName>
                                          <p:attrName>ppt_y</p:attrName>
                                        </p:attrNameLst>
                                      </p:cBhvr>
                                      <p:rCtr x="23628" y="-7014"/>
                                    </p:animMotion>
                                  </p:childTnLst>
                                </p:cTn>
                              </p:par>
                            </p:childTnLst>
                          </p:cTn>
                        </p:par>
                        <p:par>
                          <p:cTn id="61" fill="hold" nodeType="afterGroup">
                            <p:stCondLst>
                              <p:cond delay="14000"/>
                            </p:stCondLst>
                            <p:childTnLst>
                              <p:par>
                                <p:cTn id="62" presetID="0" presetClass="path" presetSubtype="0" accel="50000" decel="50000" fill="hold" nodeType="afterEffect">
                                  <p:stCondLst>
                                    <p:cond delay="0"/>
                                  </p:stCondLst>
                                  <p:childTnLst>
                                    <p:animMotion origin="layout" path="M -0.03958 -0.04421 C -0.04097 -0.04977 -0.04114 -0.05578 -0.04271 -0.06111 C -0.04427 -0.06643 -0.05521 -0.07615 -0.05677 -0.07916 C -0.0658 -0.09676 -0.08715 -0.14722 -0.0967 -0.16666 C -0.09913 -0.17685 -0.10642 -0.18541 -0.11111 -0.19421 C -0.11614 -0.2037 -0.12083 -0.21574 -0.12691 -0.22384 C -0.13403 -0.23402 -0.14462 -0.24629 -0.15382 -0.25555 C -0.16285 -0.26713 -0.171 -0.27129 -0.18246 -0.27893 C -0.19913 -0.28842 -0.22951 -0.30277 -0.25399 -0.30694 C -0.27413 -0.30625 -0.30607 -0.30324 -0.32621 -0.30139 C -0.35104 -0.29259 -0.37882 -0.27592 -0.40312 -0.25972 C -0.41927 -0.24815 -0.44809 -0.22338 -0.46024 -0.21319 C -0.46354 -0.20995 -0.4717 -0.20115 -0.47604 -0.19838 " pathEditMode="relative" rAng="0" ptsTypes="fffffffffffff">
                                      <p:cBhvr>
                                        <p:cTn id="63" dur="3000" fill="hold"/>
                                        <p:tgtEl>
                                          <p:spTgt spid="10246"/>
                                        </p:tgtEl>
                                        <p:attrNameLst>
                                          <p:attrName>ppt_x</p:attrName>
                                          <p:attrName>ppt_y</p:attrName>
                                        </p:attrNameLst>
                                      </p:cBhvr>
                                      <p:rCtr x="-21823" y="-13148"/>
                                    </p:animMotion>
                                  </p:childTnLst>
                                </p:cTn>
                              </p:par>
                            </p:childTnLst>
                          </p:cTn>
                        </p:par>
                        <p:par>
                          <p:cTn id="64" fill="hold" nodeType="afterGroup">
                            <p:stCondLst>
                              <p:cond delay="17000"/>
                            </p:stCondLst>
                            <p:childTnLst>
                              <p:par>
                                <p:cTn id="65" presetID="0" presetClass="path" presetSubtype="0" accel="50000" decel="50000" fill="hold" nodeType="afterEffect">
                                  <p:stCondLst>
                                    <p:cond delay="0"/>
                                  </p:stCondLst>
                                  <p:childTnLst>
                                    <p:animMotion origin="layout" path="M 0.50295 -0.23445 C 0.50468 -0.21803 0.51007 -0.20185 0.51562 -0.18682 C 0.52343 -0.15815 0.53507 -0.11399 0.54184 -0.08994 C 0.54722 -0.07445 0.5552 -0.04578 0.55625 -0.04231 " pathEditMode="relative" rAng="0" ptsTypes="ffff">
                                      <p:cBhvr>
                                        <p:cTn id="66" dur="2000" fill="hold"/>
                                        <p:tgtEl>
                                          <p:spTgt spid="10257"/>
                                        </p:tgtEl>
                                        <p:attrNameLst>
                                          <p:attrName>ppt_x</p:attrName>
                                          <p:attrName>ppt_y</p:attrName>
                                        </p:attrNameLst>
                                      </p:cBhvr>
                                      <p:rCtr x="2656" y="9595"/>
                                    </p:animMotion>
                                  </p:childTnLst>
                                </p:cTn>
                              </p:par>
                            </p:childTnLst>
                          </p:cTn>
                        </p:par>
                        <p:par>
                          <p:cTn id="67" fill="hold" nodeType="afterGroup">
                            <p:stCondLst>
                              <p:cond delay="19000"/>
                            </p:stCondLst>
                            <p:childTnLst>
                              <p:par>
                                <p:cTn id="68" presetID="1" presetClass="mediacall" presetSubtype="0" fill="hold" nodeType="afterEffect">
                                  <p:stCondLst>
                                    <p:cond delay="0"/>
                                  </p:stCondLst>
                                  <p:childTnLst>
                                    <p:cmd type="call" cmd="playFrom(0.0)">
                                      <p:cBhvr>
                                        <p:cTn id="69" dur="1088" fill="hold"/>
                                        <p:tgtEl>
                                          <p:spTgt spid="10253"/>
                                        </p:tgtEl>
                                      </p:cBhvr>
                                    </p:cmd>
                                  </p:childTnLst>
                                </p:cTn>
                              </p:par>
                            </p:childTnLst>
                          </p:cTn>
                        </p:par>
                        <p:par>
                          <p:cTn id="70" fill="hold" nodeType="afterGroup">
                            <p:stCondLst>
                              <p:cond delay="20088"/>
                            </p:stCondLst>
                            <p:childTnLst>
                              <p:par>
                                <p:cTn id="71" presetID="0" presetClass="path" presetSubtype="0" accel="50000" decel="50000" fill="hold" nodeType="afterEffect">
                                  <p:stCondLst>
                                    <p:cond delay="0"/>
                                  </p:stCondLst>
                                  <p:childTnLst>
                                    <p:animMotion origin="layout" path="M 0.31198 -0.33635 C 0.31423 -0.3463 0.36354 -0.3757 0.37118 -0.37894 C 0.38194 -0.38565 0.42604 -0.39491 0.43784 -0.39931 C 0.44791 -0.40301 0.4743 -0.39977 0.50451 -0.40024 C 0.53003 -0.39375 0.56632 -0.38218 0.58229 -0.37524 C 0.60694 -0.3632 0.63055 -0.34607 0.65208 -0.32801 C 0.67587 -0.30486 0.70069 -0.26459 0.71198 -0.24607 C 0.71493 -0.23287 0.71979 -0.23149 0.71979 -0.2176 " pathEditMode="relative" rAng="0" ptsTypes="AAAAAAAA">
                                      <p:cBhvr>
                                        <p:cTn id="72" dur="3000" fill="hold"/>
                                        <p:tgtEl>
                                          <p:spTgt spid="10259"/>
                                        </p:tgtEl>
                                        <p:attrNameLst>
                                          <p:attrName>ppt_x</p:attrName>
                                          <p:attrName>ppt_y</p:attrName>
                                        </p:attrNameLst>
                                      </p:cBhvr>
                                      <p:rCtr x="20382" y="2685"/>
                                    </p:animMotion>
                                  </p:childTnLst>
                                </p:cTn>
                              </p:par>
                              <p:par>
                                <p:cTn id="73" presetID="1" presetClass="mediacall" presetSubtype="0" fill="hold" nodeType="withEffect">
                                  <p:stCondLst>
                                    <p:cond delay="0"/>
                                  </p:stCondLst>
                                  <p:childTnLst>
                                    <p:cmd type="call" cmd="playFrom(0.0)">
                                      <p:cBhvr>
                                        <p:cTn id="74" dur="680" fill="hold"/>
                                        <p:tgtEl>
                                          <p:spTgt spid="10255"/>
                                        </p:tgtEl>
                                      </p:cBhvr>
                                    </p:cmd>
                                  </p:childTnLst>
                                </p:cTn>
                              </p:par>
                            </p:childTnLst>
                          </p:cTn>
                        </p:par>
                        <p:par>
                          <p:cTn id="75" fill="hold" nodeType="afterGroup">
                            <p:stCondLst>
                              <p:cond delay="23088"/>
                            </p:stCondLst>
                            <p:childTnLst>
                              <p:par>
                                <p:cTn id="76" presetID="1" presetClass="mediacall" presetSubtype="0" fill="hold" nodeType="afterEffect">
                                  <p:stCondLst>
                                    <p:cond delay="0"/>
                                  </p:stCondLst>
                                  <p:childTnLst>
                                    <p:cmd type="call" cmd="playFrom(0.0)">
                                      <p:cBhvr>
                                        <p:cTn id="77" dur="707" fill="hold"/>
                                        <p:tgtEl>
                                          <p:spTgt spid="10254"/>
                                        </p:tgtEl>
                                      </p:cBhvr>
                                    </p:cmd>
                                  </p:childTnLst>
                                </p:cTn>
                              </p:par>
                            </p:childTnLst>
                          </p:cTn>
                        </p:par>
                        <p:par>
                          <p:cTn id="78" fill="hold" nodeType="afterGroup">
                            <p:stCondLst>
                              <p:cond delay="23795"/>
                            </p:stCondLst>
                            <p:childTnLst>
                              <p:par>
                                <p:cTn id="79" presetID="19" presetClass="entr" presetSubtype="10" fill="hold" grpId="0" nodeType="afterEffect">
                                  <p:stCondLst>
                                    <p:cond delay="0"/>
                                  </p:stCondLst>
                                  <p:childTnLst>
                                    <p:set>
                                      <p:cBhvr>
                                        <p:cTn id="80" dur="1" fill="hold">
                                          <p:stCondLst>
                                            <p:cond delay="0"/>
                                          </p:stCondLst>
                                        </p:cTn>
                                        <p:tgtEl>
                                          <p:spTgt spid="10249"/>
                                        </p:tgtEl>
                                        <p:attrNameLst>
                                          <p:attrName>style.visibility</p:attrName>
                                        </p:attrNameLst>
                                      </p:cBhvr>
                                      <p:to>
                                        <p:strVal val="visible"/>
                                      </p:to>
                                    </p:set>
                                    <p:anim calcmode="lin" valueType="num">
                                      <p:cBhvr>
                                        <p:cTn id="81" dur="500" fill="hold"/>
                                        <p:tgtEl>
                                          <p:spTgt spid="10249"/>
                                        </p:tgtEl>
                                        <p:attrNameLst>
                                          <p:attrName>ppt_w</p:attrName>
                                        </p:attrNameLst>
                                      </p:cBhvr>
                                      <p:tavLst>
                                        <p:tav tm="0" fmla="#ppt_w*sin(2.5*pi*$)">
                                          <p:val>
                                            <p:fltVal val="0"/>
                                          </p:val>
                                        </p:tav>
                                        <p:tav tm="100000">
                                          <p:val>
                                            <p:fltVal val="1"/>
                                          </p:val>
                                        </p:tav>
                                      </p:tavLst>
                                    </p:anim>
                                    <p:anim calcmode="lin" valueType="num">
                                      <p:cBhvr>
                                        <p:cTn id="82" dur="500" fill="hold"/>
                                        <p:tgtEl>
                                          <p:spTgt spid="102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83" fill="hold" display="0">
                  <p:stCondLst>
                    <p:cond delay="indefinite"/>
                  </p:stCondLst>
                  <p:endCondLst>
                    <p:cond evt="onNext" delay="0">
                      <p:tgtEl>
                        <p:sldTgt/>
                      </p:tgtEl>
                    </p:cond>
                    <p:cond evt="onPrev" delay="0">
                      <p:tgtEl>
                        <p:sldTgt/>
                      </p:tgtEl>
                    </p:cond>
                    <p:cond evt="onStopAudio" delay="0">
                      <p:tgtEl>
                        <p:sldTgt/>
                      </p:tgtEl>
                    </p:cond>
                  </p:endCondLst>
                </p:cTn>
                <p:tgtEl>
                  <p:spTgt spid="10253"/>
                </p:tgtEl>
              </p:cMediaNode>
            </p:audio>
            <p:audio>
              <p:cMediaNode vol="100000" showWhenStopped="0">
                <p:cTn id="84" fill="hold" display="0">
                  <p:stCondLst>
                    <p:cond delay="indefinite"/>
                  </p:stCondLst>
                  <p:endCondLst>
                    <p:cond evt="onNext" delay="0">
                      <p:tgtEl>
                        <p:sldTgt/>
                      </p:tgtEl>
                    </p:cond>
                    <p:cond evt="onPrev" delay="0">
                      <p:tgtEl>
                        <p:sldTgt/>
                      </p:tgtEl>
                    </p:cond>
                    <p:cond evt="onStopAudio" delay="0">
                      <p:tgtEl>
                        <p:sldTgt/>
                      </p:tgtEl>
                    </p:cond>
                  </p:endCondLst>
                </p:cTn>
                <p:tgtEl>
                  <p:spTgt spid="10254"/>
                </p:tgtEl>
              </p:cMediaNode>
            </p:audio>
            <p:audio>
              <p:cMediaNode showWhenStopped="0">
                <p:cTn id="85" fill="hold" display="0">
                  <p:stCondLst>
                    <p:cond delay="indefinite"/>
                  </p:stCondLst>
                  <p:endCondLst>
                    <p:cond evt="onNext" delay="0">
                      <p:tgtEl>
                        <p:sldTgt/>
                      </p:tgtEl>
                    </p:cond>
                    <p:cond evt="onPrev" delay="0">
                      <p:tgtEl>
                        <p:sldTgt/>
                      </p:tgtEl>
                    </p:cond>
                    <p:cond evt="onStopAudio" delay="0">
                      <p:tgtEl>
                        <p:sldTgt/>
                      </p:tgtEl>
                    </p:cond>
                  </p:endCondLst>
                </p:cTn>
                <p:tgtEl>
                  <p:spTgt spid="10255"/>
                </p:tgtEl>
              </p:cMediaNode>
            </p:audio>
          </p:childTnLst>
        </p:cTn>
      </p:par>
    </p:tnLst>
    <p:bldLst>
      <p:bldP spid="10242" grpId="0" build="p" animBg="1"/>
      <p:bldP spid="10245" grpId="0"/>
      <p:bldP spid="10249" grpId="0" animBg="1"/>
      <p:bldP spid="10249" grpId="1" animBg="1"/>
      <p:bldP spid="102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A77BC3-0E4C-859A-1248-FFAD0EAE1FC6}"/>
              </a:ext>
            </a:extLst>
          </p:cNvPr>
          <p:cNvSpPr>
            <a:spLocks noGrp="1"/>
          </p:cNvSpPr>
          <p:nvPr>
            <p:ph type="title"/>
          </p:nvPr>
        </p:nvSpPr>
        <p:spPr/>
        <p:txBody>
          <a:bodyPr/>
          <a:lstStyle/>
          <a:p>
            <a:r>
              <a:rPr kumimoji="1" lang="ja-JP" altLang="en-US" sz="3600" b="1" dirty="0">
                <a:latin typeface="ＭＳ ゴシック" panose="020B0609070205080204" pitchFamily="49" charset="-128"/>
                <a:ea typeface="ＭＳ ゴシック" panose="020B0609070205080204" pitchFamily="49" charset="-128"/>
              </a:rPr>
              <a:t>消費税の旅</a:t>
            </a:r>
          </a:p>
        </p:txBody>
      </p:sp>
      <p:pic>
        <p:nvPicPr>
          <p:cNvPr id="4" name="Picture 218">
            <a:extLst>
              <a:ext uri="{FF2B5EF4-FFF2-40B4-BE49-F238E27FC236}">
                <a16:creationId xmlns:a16="http://schemas.microsoft.com/office/drawing/2014/main" id="{5568B751-FA64-AB33-3FCC-8DA6DB92373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1477" y="2720194"/>
            <a:ext cx="1532809" cy="67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25">
            <a:extLst>
              <a:ext uri="{FF2B5EF4-FFF2-40B4-BE49-F238E27FC236}">
                <a16:creationId xmlns:a16="http://schemas.microsoft.com/office/drawing/2014/main" id="{07353AC4-7824-291B-A7A3-0B7DBF4310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7647" y="2508654"/>
            <a:ext cx="1261152" cy="89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6">
            <a:extLst>
              <a:ext uri="{FF2B5EF4-FFF2-40B4-BE49-F238E27FC236}">
                <a16:creationId xmlns:a16="http://schemas.microsoft.com/office/drawing/2014/main" id="{A437B546-96D4-179C-CAB7-3E6F94289F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6696" y="2590497"/>
            <a:ext cx="1136992" cy="84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24">
            <a:extLst>
              <a:ext uri="{FF2B5EF4-FFF2-40B4-BE49-F238E27FC236}">
                <a16:creationId xmlns:a16="http://schemas.microsoft.com/office/drawing/2014/main" id="{772BD1F0-4D11-F5CC-B2FC-8AEF690696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6047" y="2590497"/>
            <a:ext cx="1129665" cy="81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27">
            <a:extLst>
              <a:ext uri="{FF2B5EF4-FFF2-40B4-BE49-F238E27FC236}">
                <a16:creationId xmlns:a16="http://schemas.microsoft.com/office/drawing/2014/main" id="{9CDB1634-5226-21E2-9EFF-17AF64A407F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89048" y="2339728"/>
            <a:ext cx="1523856" cy="105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09">
            <a:extLst>
              <a:ext uri="{FF2B5EF4-FFF2-40B4-BE49-F238E27FC236}">
                <a16:creationId xmlns:a16="http://schemas.microsoft.com/office/drawing/2014/main" id="{57693E16-5FE6-42B4-5A64-1140A7CFD871}"/>
              </a:ext>
            </a:extLst>
          </p:cNvPr>
          <p:cNvSpPr txBox="1">
            <a:spLocks/>
          </p:cNvSpPr>
          <p:nvPr/>
        </p:nvSpPr>
        <p:spPr bwMode="auto">
          <a:xfrm>
            <a:off x="765105" y="3402906"/>
            <a:ext cx="1325554" cy="700260"/>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rot="0" vert="horz" wrap="square" lIns="0" tIns="0" rIns="0" bIns="0" anchor="t" anchorCtr="0" upright="1">
            <a:noAutofit/>
          </a:bodyPr>
          <a:lstStyle/>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a:r>
              <a:rPr lang="en-US" sz="1700" spc="-30" dirty="0">
                <a:effectLst/>
                <a:latin typeface="HGP創英角ﾎﾟｯﾌﾟ体" panose="040B0A00000000000000" pitchFamily="50" charset="-128"/>
                <a:cs typeface="Times New Roman" panose="02020603050405020304" pitchFamily="18" charset="0"/>
              </a:rPr>
              <a:t> </a:t>
            </a:r>
            <a:r>
              <a:rPr lang="ja-JP" altLang="en-US" sz="2800" b="1" spc="-30" dirty="0">
                <a:solidFill>
                  <a:srgbClr val="FF0000"/>
                </a:solidFill>
                <a:effectLst/>
                <a:latin typeface="HGP創英角ﾎﾟｯﾌﾟ体" panose="040B0A00000000000000" pitchFamily="50" charset="-128"/>
                <a:cs typeface="Times New Roman" panose="02020603050405020304" pitchFamily="18" charset="0"/>
              </a:rPr>
              <a:t>みんな</a:t>
            </a:r>
            <a:endParaRPr lang="ja-JP" sz="1500" b="1" spc="-30" dirty="0">
              <a:solidFill>
                <a:srgbClr val="FF0000"/>
              </a:solidFill>
              <a:effectLst/>
              <a:latin typeface="Fm富士通明朝体"/>
              <a:cs typeface="Times New Roman" panose="02020603050405020304" pitchFamily="18" charset="0"/>
            </a:endParaRPr>
          </a:p>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lnSpc>
                <a:spcPts val="206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p:txBody>
      </p:sp>
      <p:sp>
        <p:nvSpPr>
          <p:cNvPr id="20" name="AutoShape 310">
            <a:extLst>
              <a:ext uri="{FF2B5EF4-FFF2-40B4-BE49-F238E27FC236}">
                <a16:creationId xmlns:a16="http://schemas.microsoft.com/office/drawing/2014/main" id="{002FB354-594D-82C1-CEB6-5BB5738FBB05}"/>
              </a:ext>
            </a:extLst>
          </p:cNvPr>
          <p:cNvSpPr>
            <a:spLocks noChangeArrowheads="1"/>
          </p:cNvSpPr>
          <p:nvPr/>
        </p:nvSpPr>
        <p:spPr bwMode="auto">
          <a:xfrm>
            <a:off x="2150193" y="3603004"/>
            <a:ext cx="219075" cy="324485"/>
          </a:xfrm>
          <a:prstGeom prst="rightArrow">
            <a:avLst>
              <a:gd name="adj1" fmla="val 42722"/>
              <a:gd name="adj2" fmla="val 53616"/>
            </a:avLst>
          </a:prstGeom>
          <a:solidFill>
            <a:srgbClr val="FF99FF"/>
          </a:solidFill>
          <a:ln w="3175" algn="ctr">
            <a:solidFill>
              <a:srgbClr val="000000"/>
            </a:solidFill>
            <a:miter lim="800000"/>
            <a:headEnd/>
            <a:tailEnd/>
          </a:ln>
          <a:effectLst>
            <a:outerShdw dist="17961" dir="2700000" algn="ctr" rotWithShape="0">
              <a:srgbClr val="808080"/>
            </a:outerShdw>
          </a:effectLst>
        </p:spPr>
        <p:txBody>
          <a:bodyPr rot="0" vert="horz" wrap="square" lIns="0" tIns="0" rIns="0" bIns="0" anchor="t" anchorCtr="0" upright="1">
            <a:noAutofit/>
          </a:bodyPr>
          <a:lstStyle/>
          <a:p>
            <a:endParaRPr lang="ja-JP" altLang="en-US"/>
          </a:p>
        </p:txBody>
      </p:sp>
      <p:sp>
        <p:nvSpPr>
          <p:cNvPr id="21" name="AutoShape 320">
            <a:extLst>
              <a:ext uri="{FF2B5EF4-FFF2-40B4-BE49-F238E27FC236}">
                <a16:creationId xmlns:a16="http://schemas.microsoft.com/office/drawing/2014/main" id="{3836F687-6134-6812-47D2-A2B7E721F612}"/>
              </a:ext>
            </a:extLst>
          </p:cNvPr>
          <p:cNvSpPr>
            <a:spLocks noChangeArrowheads="1"/>
          </p:cNvSpPr>
          <p:nvPr/>
        </p:nvSpPr>
        <p:spPr bwMode="auto">
          <a:xfrm rot="10800000">
            <a:off x="1259632" y="4174429"/>
            <a:ext cx="6408712" cy="678814"/>
          </a:xfrm>
          <a:prstGeom prst="curvedDownArrow">
            <a:avLst>
              <a:gd name="adj1" fmla="val 44136"/>
              <a:gd name="adj2" fmla="val 122155"/>
              <a:gd name="adj3" fmla="val 26218"/>
            </a:avLst>
          </a:prstGeom>
          <a:solidFill>
            <a:srgbClr val="FF99FF"/>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ja-JP" altLang="en-US"/>
          </a:p>
        </p:txBody>
      </p:sp>
      <p:sp>
        <p:nvSpPr>
          <p:cNvPr id="23" name="Text Box 209">
            <a:extLst>
              <a:ext uri="{FF2B5EF4-FFF2-40B4-BE49-F238E27FC236}">
                <a16:creationId xmlns:a16="http://schemas.microsoft.com/office/drawing/2014/main" id="{0EEF59FF-6E09-E8A0-2D7C-79B1F2AF5B39}"/>
              </a:ext>
            </a:extLst>
          </p:cNvPr>
          <p:cNvSpPr txBox="1">
            <a:spLocks/>
          </p:cNvSpPr>
          <p:nvPr/>
        </p:nvSpPr>
        <p:spPr bwMode="auto">
          <a:xfrm>
            <a:off x="2395446" y="3407068"/>
            <a:ext cx="1325554" cy="700260"/>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rot="0" vert="horz" wrap="square" lIns="0" tIns="0" rIns="0" bIns="0" anchor="t" anchorCtr="0" upright="1">
            <a:noAutofit/>
          </a:bodyPr>
          <a:lstStyle/>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a:r>
              <a:rPr lang="en-US" sz="1700" spc="-30" dirty="0">
                <a:effectLst/>
                <a:latin typeface="HGP創英角ﾎﾟｯﾌﾟ体" panose="040B0A00000000000000" pitchFamily="50" charset="-128"/>
                <a:cs typeface="Times New Roman" panose="02020603050405020304" pitchFamily="18" charset="0"/>
              </a:rPr>
              <a:t> </a:t>
            </a:r>
            <a:r>
              <a:rPr lang="ja-JP" altLang="en-US" sz="2800" b="1" spc="-30" dirty="0">
                <a:solidFill>
                  <a:srgbClr val="FF0000"/>
                </a:solidFill>
                <a:effectLst/>
                <a:latin typeface="HGP創英角ﾎﾟｯﾌﾟ体" panose="040B0A00000000000000" pitchFamily="50" charset="-128"/>
                <a:cs typeface="Times New Roman" panose="02020603050405020304" pitchFamily="18" charset="0"/>
              </a:rPr>
              <a:t>お店</a:t>
            </a:r>
            <a:endParaRPr lang="ja-JP" sz="1500" b="1" spc="-30" dirty="0">
              <a:solidFill>
                <a:srgbClr val="FF0000"/>
              </a:solidFill>
              <a:effectLst/>
              <a:latin typeface="Fm富士通明朝体"/>
              <a:cs typeface="Times New Roman" panose="02020603050405020304" pitchFamily="18" charset="0"/>
            </a:endParaRPr>
          </a:p>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lnSpc>
                <a:spcPts val="206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p:txBody>
      </p:sp>
      <p:sp>
        <p:nvSpPr>
          <p:cNvPr id="24" name="Text Box 209">
            <a:extLst>
              <a:ext uri="{FF2B5EF4-FFF2-40B4-BE49-F238E27FC236}">
                <a16:creationId xmlns:a16="http://schemas.microsoft.com/office/drawing/2014/main" id="{54E5CF5C-3C0A-8E8A-89F7-704402A9AF4A}"/>
              </a:ext>
            </a:extLst>
          </p:cNvPr>
          <p:cNvSpPr txBox="1">
            <a:spLocks/>
          </p:cNvSpPr>
          <p:nvPr/>
        </p:nvSpPr>
        <p:spPr bwMode="auto">
          <a:xfrm>
            <a:off x="4012415" y="3415694"/>
            <a:ext cx="1325554" cy="700260"/>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rot="0" vert="horz" wrap="square" lIns="0" tIns="0" rIns="0" bIns="0" anchor="t" anchorCtr="0" upright="1">
            <a:noAutofit/>
          </a:bodyPr>
          <a:lstStyle/>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a:r>
              <a:rPr lang="en-US" sz="1700" spc="-30" dirty="0">
                <a:effectLst/>
                <a:latin typeface="HGP創英角ﾎﾟｯﾌﾟ体" panose="040B0A00000000000000" pitchFamily="50" charset="-128"/>
                <a:cs typeface="Times New Roman" panose="02020603050405020304" pitchFamily="18" charset="0"/>
              </a:rPr>
              <a:t> </a:t>
            </a:r>
            <a:r>
              <a:rPr lang="ja-JP" altLang="en-US" sz="2800" b="1" spc="-30" dirty="0">
                <a:solidFill>
                  <a:srgbClr val="FF0000"/>
                </a:solidFill>
                <a:effectLst/>
                <a:latin typeface="HGP創英角ﾎﾟｯﾌﾟ体" panose="040B0A00000000000000" pitchFamily="50" charset="-128"/>
                <a:cs typeface="Times New Roman" panose="02020603050405020304" pitchFamily="18" charset="0"/>
              </a:rPr>
              <a:t>税務署</a:t>
            </a:r>
            <a:endParaRPr lang="ja-JP" sz="1500" b="1" spc="-30" dirty="0">
              <a:solidFill>
                <a:srgbClr val="FF0000"/>
              </a:solidFill>
              <a:effectLst/>
              <a:latin typeface="Fm富士通明朝体"/>
              <a:cs typeface="Times New Roman" panose="02020603050405020304" pitchFamily="18" charset="0"/>
            </a:endParaRPr>
          </a:p>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lnSpc>
                <a:spcPts val="206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p:txBody>
      </p:sp>
      <p:sp>
        <p:nvSpPr>
          <p:cNvPr id="25" name="AutoShape 310">
            <a:extLst>
              <a:ext uri="{FF2B5EF4-FFF2-40B4-BE49-F238E27FC236}">
                <a16:creationId xmlns:a16="http://schemas.microsoft.com/office/drawing/2014/main" id="{F99CD41A-EE9F-FACE-E929-11F1AB7ECA4F}"/>
              </a:ext>
            </a:extLst>
          </p:cNvPr>
          <p:cNvSpPr>
            <a:spLocks noChangeArrowheads="1"/>
          </p:cNvSpPr>
          <p:nvPr/>
        </p:nvSpPr>
        <p:spPr bwMode="auto">
          <a:xfrm>
            <a:off x="3764271" y="3541742"/>
            <a:ext cx="219075" cy="324485"/>
          </a:xfrm>
          <a:prstGeom prst="rightArrow">
            <a:avLst>
              <a:gd name="adj1" fmla="val 42722"/>
              <a:gd name="adj2" fmla="val 53616"/>
            </a:avLst>
          </a:prstGeom>
          <a:solidFill>
            <a:srgbClr val="FF99FF"/>
          </a:solidFill>
          <a:ln w="3175" algn="ctr">
            <a:solidFill>
              <a:srgbClr val="000000"/>
            </a:solidFill>
            <a:miter lim="800000"/>
            <a:headEnd/>
            <a:tailEnd/>
          </a:ln>
          <a:effectLst>
            <a:outerShdw dist="17961" dir="2700000" algn="ctr" rotWithShape="0">
              <a:srgbClr val="808080"/>
            </a:outerShdw>
          </a:effectLst>
        </p:spPr>
        <p:txBody>
          <a:bodyPr rot="0" vert="horz" wrap="square" lIns="0" tIns="0" rIns="0" bIns="0" anchor="t" anchorCtr="0" upright="1">
            <a:noAutofit/>
          </a:bodyPr>
          <a:lstStyle/>
          <a:p>
            <a:endParaRPr lang="ja-JP" altLang="en-US"/>
          </a:p>
        </p:txBody>
      </p:sp>
      <p:sp>
        <p:nvSpPr>
          <p:cNvPr id="26" name="AutoShape 310">
            <a:extLst>
              <a:ext uri="{FF2B5EF4-FFF2-40B4-BE49-F238E27FC236}">
                <a16:creationId xmlns:a16="http://schemas.microsoft.com/office/drawing/2014/main" id="{0855BBA9-8621-BE60-9C86-FB8682F07009}"/>
              </a:ext>
            </a:extLst>
          </p:cNvPr>
          <p:cNvSpPr>
            <a:spLocks noChangeArrowheads="1"/>
          </p:cNvSpPr>
          <p:nvPr/>
        </p:nvSpPr>
        <p:spPr bwMode="auto">
          <a:xfrm>
            <a:off x="5403056" y="3590793"/>
            <a:ext cx="219075" cy="324485"/>
          </a:xfrm>
          <a:prstGeom prst="rightArrow">
            <a:avLst>
              <a:gd name="adj1" fmla="val 42722"/>
              <a:gd name="adj2" fmla="val 53616"/>
            </a:avLst>
          </a:prstGeom>
          <a:solidFill>
            <a:srgbClr val="FF99FF"/>
          </a:solidFill>
          <a:ln w="3175" algn="ctr">
            <a:solidFill>
              <a:srgbClr val="000000"/>
            </a:solidFill>
            <a:miter lim="800000"/>
            <a:headEnd/>
            <a:tailEnd/>
          </a:ln>
          <a:effectLst>
            <a:outerShdw dist="17961" dir="2700000" algn="ctr" rotWithShape="0">
              <a:srgbClr val="808080"/>
            </a:outerShdw>
          </a:effectLst>
        </p:spPr>
        <p:txBody>
          <a:bodyPr rot="0" vert="horz" wrap="square" lIns="0" tIns="0" rIns="0" bIns="0" anchor="t" anchorCtr="0" upright="1">
            <a:noAutofit/>
          </a:bodyPr>
          <a:lstStyle/>
          <a:p>
            <a:endParaRPr lang="ja-JP" altLang="en-US"/>
          </a:p>
        </p:txBody>
      </p:sp>
      <p:sp>
        <p:nvSpPr>
          <p:cNvPr id="27" name="Text Box 209">
            <a:extLst>
              <a:ext uri="{FF2B5EF4-FFF2-40B4-BE49-F238E27FC236}">
                <a16:creationId xmlns:a16="http://schemas.microsoft.com/office/drawing/2014/main" id="{30970272-DC4F-581D-1492-BDE62CF1B87A}"/>
              </a:ext>
            </a:extLst>
          </p:cNvPr>
          <p:cNvSpPr txBox="1">
            <a:spLocks/>
          </p:cNvSpPr>
          <p:nvPr/>
        </p:nvSpPr>
        <p:spPr bwMode="auto">
          <a:xfrm>
            <a:off x="5658103" y="3402906"/>
            <a:ext cx="1325554" cy="700260"/>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rot="0" vert="horz" wrap="square" lIns="0" tIns="0" rIns="0" bIns="0" anchor="t" anchorCtr="0" upright="1">
            <a:noAutofit/>
          </a:bodyPr>
          <a:lstStyle/>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a:r>
              <a:rPr lang="en-US" sz="1700" spc="-30" dirty="0">
                <a:effectLst/>
                <a:latin typeface="HGP創英角ﾎﾟｯﾌﾟ体" panose="040B0A00000000000000" pitchFamily="50" charset="-128"/>
                <a:cs typeface="Times New Roman" panose="02020603050405020304" pitchFamily="18" charset="0"/>
              </a:rPr>
              <a:t> </a:t>
            </a:r>
            <a:r>
              <a:rPr lang="ja-JP" altLang="en-US" sz="2400" b="1" spc="-30" dirty="0">
                <a:solidFill>
                  <a:srgbClr val="FF0000"/>
                </a:solidFill>
                <a:effectLst/>
                <a:latin typeface="HGP創英角ﾎﾟｯﾌﾟ体" panose="040B0A00000000000000" pitchFamily="50" charset="-128"/>
                <a:cs typeface="Times New Roman" panose="02020603050405020304" pitchFamily="18" charset="0"/>
              </a:rPr>
              <a:t>日本銀行</a:t>
            </a:r>
            <a:endParaRPr lang="ja-JP" sz="1500" b="1" spc="-30" dirty="0">
              <a:solidFill>
                <a:srgbClr val="FF0000"/>
              </a:solidFill>
              <a:effectLst/>
              <a:latin typeface="Fm富士通明朝体"/>
              <a:cs typeface="Times New Roman" panose="02020603050405020304" pitchFamily="18" charset="0"/>
            </a:endParaRPr>
          </a:p>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lnSpc>
                <a:spcPts val="206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p:txBody>
      </p:sp>
      <p:sp>
        <p:nvSpPr>
          <p:cNvPr id="28" name="AutoShape 310">
            <a:extLst>
              <a:ext uri="{FF2B5EF4-FFF2-40B4-BE49-F238E27FC236}">
                <a16:creationId xmlns:a16="http://schemas.microsoft.com/office/drawing/2014/main" id="{502FE3F0-A88C-A42A-02BC-BCC7B8071D89}"/>
              </a:ext>
            </a:extLst>
          </p:cNvPr>
          <p:cNvSpPr>
            <a:spLocks noChangeArrowheads="1"/>
          </p:cNvSpPr>
          <p:nvPr/>
        </p:nvSpPr>
        <p:spPr bwMode="auto">
          <a:xfrm>
            <a:off x="7038358" y="3589679"/>
            <a:ext cx="219075" cy="324485"/>
          </a:xfrm>
          <a:prstGeom prst="rightArrow">
            <a:avLst>
              <a:gd name="adj1" fmla="val 42722"/>
              <a:gd name="adj2" fmla="val 53616"/>
            </a:avLst>
          </a:prstGeom>
          <a:solidFill>
            <a:srgbClr val="FF99FF"/>
          </a:solidFill>
          <a:ln w="3175" algn="ctr">
            <a:solidFill>
              <a:srgbClr val="000000"/>
            </a:solidFill>
            <a:miter lim="800000"/>
            <a:headEnd/>
            <a:tailEnd/>
          </a:ln>
          <a:effectLst>
            <a:outerShdw dist="17961" dir="2700000" algn="ctr" rotWithShape="0">
              <a:srgbClr val="808080"/>
            </a:outerShdw>
          </a:effectLst>
        </p:spPr>
        <p:txBody>
          <a:bodyPr rot="0" vert="horz" wrap="square" lIns="0" tIns="0" rIns="0" bIns="0" anchor="t" anchorCtr="0" upright="1">
            <a:noAutofit/>
          </a:bodyPr>
          <a:lstStyle/>
          <a:p>
            <a:endParaRPr lang="ja-JP" altLang="en-US"/>
          </a:p>
        </p:txBody>
      </p:sp>
      <p:sp>
        <p:nvSpPr>
          <p:cNvPr id="29" name="Text Box 209">
            <a:extLst>
              <a:ext uri="{FF2B5EF4-FFF2-40B4-BE49-F238E27FC236}">
                <a16:creationId xmlns:a16="http://schemas.microsoft.com/office/drawing/2014/main" id="{87E943C2-5918-7482-4ECD-621D76F1911E}"/>
              </a:ext>
            </a:extLst>
          </p:cNvPr>
          <p:cNvSpPr txBox="1">
            <a:spLocks/>
          </p:cNvSpPr>
          <p:nvPr/>
        </p:nvSpPr>
        <p:spPr bwMode="auto">
          <a:xfrm>
            <a:off x="7288199" y="3401791"/>
            <a:ext cx="1325554" cy="700260"/>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rot="0" vert="horz" wrap="square" lIns="0" tIns="0" rIns="0" bIns="0" anchor="t" anchorCtr="0" upright="1">
            <a:noAutofit/>
          </a:bodyPr>
          <a:lstStyle/>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a:r>
              <a:rPr lang="en-US" sz="1700" spc="-30" dirty="0">
                <a:effectLst/>
                <a:latin typeface="HGP創英角ﾎﾟｯﾌﾟ体" panose="040B0A00000000000000" pitchFamily="50" charset="-128"/>
                <a:cs typeface="Times New Roman" panose="02020603050405020304" pitchFamily="18" charset="0"/>
              </a:rPr>
              <a:t> </a:t>
            </a:r>
            <a:r>
              <a:rPr lang="ja-JP" altLang="en-US" sz="2800" b="1" spc="-30" dirty="0">
                <a:solidFill>
                  <a:srgbClr val="FF0000"/>
                </a:solidFill>
                <a:effectLst/>
                <a:latin typeface="HGP創英角ﾎﾟｯﾌﾟ体" panose="040B0A00000000000000" pitchFamily="50" charset="-128"/>
                <a:cs typeface="Times New Roman" panose="02020603050405020304" pitchFamily="18" charset="0"/>
              </a:rPr>
              <a:t>国会</a:t>
            </a:r>
            <a:endParaRPr lang="ja-JP" sz="1500" b="1" spc="-30" dirty="0">
              <a:solidFill>
                <a:srgbClr val="FF0000"/>
              </a:solidFill>
              <a:effectLst/>
              <a:latin typeface="Fm富士通明朝体"/>
              <a:cs typeface="Times New Roman" panose="02020603050405020304" pitchFamily="18" charset="0"/>
            </a:endParaRPr>
          </a:p>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lnSpc>
                <a:spcPts val="206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p:txBody>
      </p:sp>
      <p:sp>
        <p:nvSpPr>
          <p:cNvPr id="30" name="Rectangle 328">
            <a:extLst>
              <a:ext uri="{FF2B5EF4-FFF2-40B4-BE49-F238E27FC236}">
                <a16:creationId xmlns:a16="http://schemas.microsoft.com/office/drawing/2014/main" id="{42CE19EA-2327-897F-5E31-E5B3893DCD1C}"/>
              </a:ext>
            </a:extLst>
          </p:cNvPr>
          <p:cNvSpPr>
            <a:spLocks noChangeArrowheads="1"/>
          </p:cNvSpPr>
          <p:nvPr/>
        </p:nvSpPr>
        <p:spPr bwMode="auto">
          <a:xfrm>
            <a:off x="7726022" y="4188865"/>
            <a:ext cx="1166458" cy="6082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106680" indent="-106680" algn="just">
              <a:lnSpc>
                <a:spcPts val="1100"/>
              </a:lnSpc>
            </a:pPr>
            <a:r>
              <a:rPr lang="ja-JP" sz="1200" b="1"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 税金の使い方</a:t>
            </a:r>
            <a:endParaRPr lang="ja-JP" sz="2400" b="1" spc="-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44780" indent="-53340" algn="just">
              <a:lnSpc>
                <a:spcPts val="1100"/>
              </a:lnSpc>
            </a:pPr>
            <a:r>
              <a:rPr lang="ja-JP" sz="1200" b="1"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を決めます</a:t>
            </a:r>
            <a:endParaRPr lang="ja-JP" sz="2400" b="1" spc="-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1" name="Text Box 209">
            <a:extLst>
              <a:ext uri="{FF2B5EF4-FFF2-40B4-BE49-F238E27FC236}">
                <a16:creationId xmlns:a16="http://schemas.microsoft.com/office/drawing/2014/main" id="{3FBB9EE3-1D4C-55FF-CAA1-55D57AA52B32}"/>
              </a:ext>
            </a:extLst>
          </p:cNvPr>
          <p:cNvSpPr txBox="1">
            <a:spLocks/>
          </p:cNvSpPr>
          <p:nvPr/>
        </p:nvSpPr>
        <p:spPr bwMode="auto">
          <a:xfrm>
            <a:off x="3563888" y="5151371"/>
            <a:ext cx="2448272" cy="689589"/>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rot="0" vert="horz" wrap="square" lIns="0" tIns="0" rIns="0" bIns="0" anchor="t" anchorCtr="0" upright="1">
            <a:noAutofit/>
          </a:bodyPr>
          <a:lstStyle/>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a:r>
              <a:rPr lang="en-US" sz="1700" spc="-30" dirty="0">
                <a:effectLst/>
                <a:latin typeface="HGP創英角ﾎﾟｯﾌﾟ体" panose="040B0A00000000000000" pitchFamily="50" charset="-128"/>
                <a:cs typeface="Times New Roman" panose="02020603050405020304" pitchFamily="18" charset="0"/>
              </a:rPr>
              <a:t> </a:t>
            </a:r>
            <a:r>
              <a:rPr lang="ja-JP" altLang="en-US" sz="2800" b="1" spc="-30" dirty="0">
                <a:solidFill>
                  <a:srgbClr val="FF0000"/>
                </a:solidFill>
                <a:latin typeface="HGP創英角ﾎﾟｯﾌﾟ体" panose="040B0A00000000000000" pitchFamily="50" charset="-128"/>
                <a:cs typeface="Times New Roman" panose="02020603050405020304" pitchFamily="18" charset="0"/>
              </a:rPr>
              <a:t>公共サービス</a:t>
            </a:r>
            <a:endParaRPr lang="ja-JP" sz="1500" b="1" spc="-30" dirty="0">
              <a:solidFill>
                <a:srgbClr val="FF0000"/>
              </a:solidFill>
              <a:effectLst/>
              <a:latin typeface="Fm富士通明朝体"/>
              <a:cs typeface="Times New Roman" panose="02020603050405020304" pitchFamily="18" charset="0"/>
            </a:endParaRPr>
          </a:p>
          <a:p>
            <a:pPr algn="ctr" latinLnBrk="1">
              <a:lnSpc>
                <a:spcPts val="103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a:p>
            <a:pPr algn="ctr" latinLnBrk="1">
              <a:lnSpc>
                <a:spcPts val="2065"/>
              </a:lnSpc>
            </a:pPr>
            <a:r>
              <a:rPr lang="en-US" sz="1500" spc="-30" dirty="0">
                <a:effectLst/>
                <a:latin typeface="Fm富士通明朝体"/>
                <a:cs typeface="Times New Roman" panose="02020603050405020304" pitchFamily="18" charset="0"/>
              </a:rPr>
              <a:t> </a:t>
            </a:r>
            <a:endParaRPr lang="ja-JP" sz="1500" spc="-30" dirty="0">
              <a:effectLst/>
              <a:latin typeface="Fm富士通明朝体"/>
              <a:cs typeface="Times New Roman" panose="02020603050405020304" pitchFamily="18" charset="0"/>
            </a:endParaRPr>
          </a:p>
        </p:txBody>
      </p:sp>
    </p:spTree>
    <p:extLst>
      <p:ext uri="{BB962C8B-B14F-4D97-AF65-F5344CB8AC3E}">
        <p14:creationId xmlns:p14="http://schemas.microsoft.com/office/powerpoint/2010/main" val="36744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anim calcmode="lin" valueType="num">
                                      <p:cBhvr additive="base">
                                        <p:cTn id="18"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 calcmode="lin" valueType="num">
                                      <p:cBhvr additive="base">
                                        <p:cTn id="29"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7">
                                            <p:txEl>
                                              <p:pRg st="1" end="1"/>
                                            </p:txEl>
                                          </p:spTgt>
                                        </p:tgtEl>
                                        <p:attrNameLst>
                                          <p:attrName>style.visibility</p:attrName>
                                        </p:attrNameLst>
                                      </p:cBhvr>
                                      <p:to>
                                        <p:strVal val="visible"/>
                                      </p:to>
                                    </p:set>
                                    <p:anim calcmode="lin" valueType="num">
                                      <p:cBhvr additive="base">
                                        <p:cTn id="40" dur="500" fill="hold"/>
                                        <p:tgtEl>
                                          <p:spTgt spid="27">
                                            <p:txEl>
                                              <p:pRg st="1" end="1"/>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arrow.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9">
                                            <p:txEl>
                                              <p:pRg st="1" end="1"/>
                                            </p:txEl>
                                          </p:spTgt>
                                        </p:tgtEl>
                                        <p:attrNameLst>
                                          <p:attrName>style.visibility</p:attrName>
                                        </p:attrNameLst>
                                      </p:cBhvr>
                                      <p:to>
                                        <p:strVal val="visible"/>
                                      </p:to>
                                    </p:set>
                                    <p:anim calcmode="lin" valueType="num">
                                      <p:cBhvr additive="base">
                                        <p:cTn id="51" dur="500" fill="hold"/>
                                        <p:tgtEl>
                                          <p:spTgt spid="29">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31">
                                            <p:txEl>
                                              <p:pRg st="1" end="1"/>
                                            </p:txEl>
                                          </p:spTgt>
                                        </p:tgtEl>
                                        <p:attrNameLst>
                                          <p:attrName>style.visibility</p:attrName>
                                        </p:attrNameLst>
                                      </p:cBhvr>
                                      <p:to>
                                        <p:strVal val="visible"/>
                                      </p:to>
                                    </p:set>
                                    <p:anim calcmode="lin" valueType="num">
                                      <p:cBhvr additive="base">
                                        <p:cTn id="62" dur="500" fill="hold"/>
                                        <p:tgtEl>
                                          <p:spTgt spid="31">
                                            <p:txEl>
                                              <p:pRg st="1" end="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endParaRPr lang="ja-JP" altLang="en-US"/>
          </a:p>
        </p:txBody>
      </p:sp>
      <p:graphicFrame>
        <p:nvGraphicFramePr>
          <p:cNvPr id="16387" name="コンテンツ プレースホルダー 3"/>
          <p:cNvGraphicFramePr>
            <a:graphicFrameLocks noGrp="1" noChangeAspect="1"/>
          </p:cNvGraphicFramePr>
          <p:nvPr>
            <p:ph idx="1"/>
          </p:nvPr>
        </p:nvGraphicFramePr>
        <p:xfrm>
          <a:off x="193675" y="149225"/>
          <a:ext cx="8767763" cy="6575425"/>
        </p:xfrm>
        <a:graphic>
          <a:graphicData uri="http://schemas.openxmlformats.org/presentationml/2006/ole">
            <mc:AlternateContent xmlns:mc="http://schemas.openxmlformats.org/markup-compatibility/2006">
              <mc:Choice xmlns:v="urn:schemas-microsoft-com:vml" Requires="v">
                <p:oleObj name="Acrobat Document" r:id="rId3" imgW="9153000" imgH="6853320" progId="AcroExch.Document.11">
                  <p:embed/>
                </p:oleObj>
              </mc:Choice>
              <mc:Fallback>
                <p:oleObj name="Acrobat Document" r:id="rId3" imgW="9153000" imgH="6853320" progId="AcroExch.Document.11">
                  <p:embed/>
                  <p:pic>
                    <p:nvPicPr>
                      <p:cNvPr id="16387" name="コンテンツ プレースホルダー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49225"/>
                        <a:ext cx="8767763"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1542</Words>
  <Application>Microsoft Office PowerPoint</Application>
  <PresentationFormat>画面に合わせる (4:3)</PresentationFormat>
  <Paragraphs>347</Paragraphs>
  <Slides>33</Slides>
  <Notes>30</Notes>
  <HiddenSlides>0</HiddenSlides>
  <MMClips>7</MMClips>
  <ScaleCrop>false</ScaleCrop>
  <HeadingPairs>
    <vt:vector size="8" baseType="variant">
      <vt:variant>
        <vt:lpstr>使用されているフォント</vt:lpstr>
      </vt:variant>
      <vt:variant>
        <vt:i4>19</vt:i4>
      </vt:variant>
      <vt:variant>
        <vt:lpstr>テーマ</vt:lpstr>
      </vt:variant>
      <vt:variant>
        <vt:i4>1</vt:i4>
      </vt:variant>
      <vt:variant>
        <vt:lpstr>埋め込まれた OLE サーバー</vt:lpstr>
      </vt:variant>
      <vt:variant>
        <vt:i4>2</vt:i4>
      </vt:variant>
      <vt:variant>
        <vt:lpstr>スライド タイトル</vt:lpstr>
      </vt:variant>
      <vt:variant>
        <vt:i4>33</vt:i4>
      </vt:variant>
    </vt:vector>
  </HeadingPairs>
  <TitlesOfParts>
    <vt:vector size="55" baseType="lpstr">
      <vt:lpstr>HGPｺﾞｼｯｸE</vt:lpstr>
      <vt:lpstr>ＭＳ ゴシック</vt:lpstr>
      <vt:lpstr>HGP創英角ｺﾞｼｯｸUB</vt:lpstr>
      <vt:lpstr>Calibri Light</vt:lpstr>
      <vt:lpstr>Tahoma</vt:lpstr>
      <vt:lpstr>HGP創英角ﾎﾟｯﾌﾟ体</vt:lpstr>
      <vt:lpstr>HG丸ｺﾞｼｯｸM-PRO</vt:lpstr>
      <vt:lpstr>HGS創英角ﾎﾟｯﾌﾟ体</vt:lpstr>
      <vt:lpstr>Calibri</vt:lpstr>
      <vt:lpstr>HGS創英ﾌﾟﾚｾﾞﾝｽEB</vt:lpstr>
      <vt:lpstr>HG創英角ﾎﾟｯﾌﾟ体</vt:lpstr>
      <vt:lpstr>HGP教科書体</vt:lpstr>
      <vt:lpstr>HG正楷書体-PRO</vt:lpstr>
      <vt:lpstr>ＭＳ 明朝</vt:lpstr>
      <vt:lpstr>Arial</vt:lpstr>
      <vt:lpstr>ＭＳ Ｐゴシック</vt:lpstr>
      <vt:lpstr>HGPｺﾞｼｯｸM</vt:lpstr>
      <vt:lpstr>Fm富士通明朝体</vt:lpstr>
      <vt:lpstr>Wingdings</vt:lpstr>
      <vt:lpstr>Office テーマ</vt:lpstr>
      <vt:lpstr>Acrobat Document</vt:lpstr>
      <vt:lpstr>Microsoft Excel 97-2003 ワークシート</vt:lpstr>
      <vt:lpstr>PowerPoint プレゼンテーション</vt:lpstr>
      <vt:lpstr>税理士の仕事</vt:lpstr>
      <vt:lpstr>暮らしに必要な税</vt:lpstr>
      <vt:lpstr>PowerPoint プレゼンテーション</vt:lpstr>
      <vt:lpstr>税金の種類</vt:lpstr>
      <vt:lpstr>日本と外国の消費税率</vt:lpstr>
      <vt:lpstr>PowerPoint プレゼンテーション</vt:lpstr>
      <vt:lpstr>消費税の旅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税の公平 ～誰もが納得する公平な税とは～</vt:lpstr>
      <vt:lpstr>PowerPoint プレゼンテーション</vt:lpstr>
      <vt:lpstr>まとめ</vt:lpstr>
      <vt:lpstr>PowerPoint プレゼンテーション</vt:lpstr>
      <vt:lpstr>みんなが働くようになったら納める税金</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2013-08-14T05:51:28Z</dcterms:created>
  <dcterms:modified xsi:type="dcterms:W3CDTF">2024-09-18T10:01:55Z</dcterms:modified>
</cp:coreProperties>
</file>